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4" r:id="rId6"/>
    <p:sldId id="266" r:id="rId7"/>
    <p:sldId id="268" r:id="rId8"/>
    <p:sldId id="267" r:id="rId9"/>
    <p:sldId id="260" r:id="rId10"/>
    <p:sldId id="261" r:id="rId11"/>
    <p:sldId id="258" r:id="rId12"/>
    <p:sldId id="265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470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3506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952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4481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8640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2812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0036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4541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6821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388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2203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8FC0-68BA-4748-83DB-784BD3796CEA}" type="datetimeFigureOut">
              <a:rPr lang="pt-PT" smtClean="0"/>
              <a:pPr/>
              <a:t>17/11/2015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F91A-18A3-4FEB-A57B-8E430661447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01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S48_q1ngb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49"/>
          <a:stretch/>
        </p:blipFill>
        <p:spPr>
          <a:xfrm>
            <a:off x="1012768" y="188640"/>
            <a:ext cx="7087624" cy="64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576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548680"/>
            <a:ext cx="4581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0" dirty="0" err="1" smtClean="0">
                <a:solidFill>
                  <a:schemeClr val="accent6">
                    <a:lumMod val="75000"/>
                  </a:schemeClr>
                </a:solidFill>
                <a:latin typeface="Drafting" panose="02000500000000000000" pitchFamily="2" charset="0"/>
              </a:rPr>
              <a:t>Antivirus</a:t>
            </a:r>
            <a:endParaRPr lang="pt-PT" sz="6000" dirty="0" smtClean="0">
              <a:solidFill>
                <a:schemeClr val="accent6">
                  <a:lumMod val="75000"/>
                </a:schemeClr>
              </a:solidFill>
              <a:latin typeface="Drafting" panose="02000500000000000000" pitchFamily="2" charset="0"/>
            </a:endParaRPr>
          </a:p>
          <a:p>
            <a:r>
              <a:rPr lang="pt-PT" sz="6000" dirty="0" smtClean="0">
                <a:solidFill>
                  <a:schemeClr val="accent6">
                    <a:lumMod val="75000"/>
                  </a:schemeClr>
                </a:solidFill>
                <a:latin typeface="Drafting" panose="02000500000000000000" pitchFamily="2" charset="0"/>
              </a:rPr>
              <a:t>&amp; Firewall</a:t>
            </a:r>
            <a:endParaRPr lang="pt-PT" sz="6000" dirty="0">
              <a:solidFill>
                <a:schemeClr val="accent6">
                  <a:lumMod val="75000"/>
                </a:schemeClr>
              </a:solidFill>
              <a:latin typeface="Drafting" panose="02000500000000000000" pitchFamily="2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732240" y="6453336"/>
            <a:ext cx="22669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www.inexistentman.net</a:t>
            </a:r>
            <a:endParaRPr lang="pt-PT" sz="9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92080" y="116632"/>
            <a:ext cx="3380995" cy="2535746"/>
          </a:xfrm>
          <a:prstGeom prst="rect">
            <a:avLst/>
          </a:prstGeom>
        </p:spPr>
      </p:pic>
      <p:sp>
        <p:nvSpPr>
          <p:cNvPr id="2" name="Rectângulo 1"/>
          <p:cNvSpPr/>
          <p:nvPr/>
        </p:nvSpPr>
        <p:spPr>
          <a:xfrm>
            <a:off x="2286000" y="31058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800" dirty="0"/>
              <a:t>Como é que os vírus informáticos se propagam?</a:t>
            </a:r>
          </a:p>
        </p:txBody>
      </p:sp>
    </p:spTree>
    <p:extLst>
      <p:ext uri="{BB962C8B-B14F-4D97-AF65-F5344CB8AC3E}">
        <p14:creationId xmlns:p14="http://schemas.microsoft.com/office/powerpoint/2010/main" xmlns="" val="333385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6" r="12543"/>
          <a:stretch/>
        </p:blipFill>
        <p:spPr bwMode="auto">
          <a:xfrm>
            <a:off x="107504" y="116632"/>
            <a:ext cx="8823424" cy="66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Vanocas\AppData\Local\Microsoft\Windows\Temporary Internet Files\Content.IE5\TU2RJMA2\MC900434793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49048"/>
            <a:ext cx="1202318" cy="12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79512" y="6453336"/>
            <a:ext cx="20697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www.picstopin.com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xmlns="" val="16955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626260" y="2206855"/>
            <a:ext cx="79697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>
                <a:latin typeface="Maiandra GD" panose="020E0502030308020204" pitchFamily="34" charset="0"/>
              </a:rPr>
              <a:t>a Internet não passa de um mundo virtual</a:t>
            </a:r>
            <a:r>
              <a:rPr lang="pt-PT" sz="3200" dirty="0" smtClean="0">
                <a:latin typeface="Maiandra GD" panose="020E0502030308020204" pitchFamily="34" charset="0"/>
              </a:rPr>
              <a:t>.</a:t>
            </a:r>
          </a:p>
          <a:p>
            <a:pPr algn="ctr"/>
            <a:endParaRPr lang="pt-PT" sz="1200" dirty="0">
              <a:latin typeface="Maiandra GD" panose="020E0502030308020204" pitchFamily="34" charset="0"/>
            </a:endParaRPr>
          </a:p>
          <a:p>
            <a:pPr algn="ctr"/>
            <a:r>
              <a:rPr lang="pt-PT" sz="3200">
                <a:latin typeface="Maiandra GD" panose="020E0502030308020204" pitchFamily="34" charset="0"/>
              </a:rPr>
              <a:t>Usa-a </a:t>
            </a:r>
            <a:r>
              <a:rPr lang="pt-PT" sz="3200" smtClean="0">
                <a:latin typeface="Maiandra GD" panose="020E0502030308020204" pitchFamily="34" charset="0"/>
              </a:rPr>
              <a:t>bem, </a:t>
            </a:r>
            <a:r>
              <a:rPr lang="pt-PT" sz="3200" dirty="0">
                <a:latin typeface="Maiandra GD" panose="020E0502030308020204" pitchFamily="34" charset="0"/>
              </a:rPr>
              <a:t>mas vive a tua </a:t>
            </a:r>
            <a:r>
              <a:rPr lang="pt-PT" sz="3200" b="1" dirty="0">
                <a:latin typeface="Maiandra GD" panose="020E0502030308020204" pitchFamily="34" charset="0"/>
              </a:rPr>
              <a:t>vida real </a:t>
            </a:r>
            <a:r>
              <a:rPr lang="pt-PT" sz="3200" dirty="0">
                <a:latin typeface="Maiandra GD" panose="020E0502030308020204" pitchFamily="34" charset="0"/>
              </a:rPr>
              <a:t>;)</a:t>
            </a:r>
          </a:p>
        </p:txBody>
      </p:sp>
    </p:spTree>
    <p:extLst>
      <p:ext uri="{BB962C8B-B14F-4D97-AF65-F5344CB8AC3E}">
        <p14:creationId xmlns:p14="http://schemas.microsoft.com/office/powerpoint/2010/main" xmlns="" val="169201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564904"/>
            <a:ext cx="4177648" cy="41776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19672" y="1815207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O que costumas fazer quando estás online?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981189" y="6381328"/>
            <a:ext cx="19255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www.taringa.net</a:t>
            </a:r>
            <a:endParaRPr lang="pt-PT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3680"/>
            <a:ext cx="4937691" cy="78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162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3775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950414" y="128789"/>
            <a:ext cx="22300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ultradownloads.com.br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xmlns="" val="393115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9296syFSlDs/UP3D30o6QTI/AAAAAAAACJs/rKnR6FT_poM/s1600/Digital_Foot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135"/>
            <a:ext cx="3384376" cy="39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6156176" y="6453336"/>
            <a:ext cx="27751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centroderecursos-vp.blogspot.com</a:t>
            </a:r>
            <a:endParaRPr lang="pt-PT" sz="9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3122385"/>
            <a:ext cx="398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Já pensaste que de cada vez que te ligas à Internet estás a deixar um rasto?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2060135"/>
            <a:ext cx="429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Maiandra GD" panose="020E0502030308020204" pitchFamily="34" charset="0"/>
              </a:rPr>
              <a:t>Como queres que seja a tua?</a:t>
            </a:r>
            <a:endParaRPr lang="pt-PT" sz="2400" b="1" dirty="0">
              <a:latin typeface="Maiandra GD" panose="020E0502030308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15616" y="4523636"/>
            <a:ext cx="3981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Tudo o que fazes </a:t>
            </a:r>
            <a:r>
              <a:rPr lang="pt-PT" sz="2400" i="1" dirty="0" smtClean="0">
                <a:latin typeface="Maiandra GD" panose="020E0502030308020204" pitchFamily="34" charset="0"/>
              </a:rPr>
              <a:t>online</a:t>
            </a:r>
            <a:r>
              <a:rPr lang="pt-PT" sz="2400" dirty="0" smtClean="0">
                <a:latin typeface="Maiandra GD" panose="020E0502030308020204" pitchFamily="34" charset="0"/>
              </a:rPr>
              <a:t> é registado, tudo o que publicas ficará para sempre </a:t>
            </a:r>
            <a:r>
              <a:rPr lang="pt-PT" sz="2400" i="1" dirty="0" smtClean="0">
                <a:latin typeface="Maiandra GD" panose="020E0502030308020204" pitchFamily="34" charset="0"/>
              </a:rPr>
              <a:t>online</a:t>
            </a:r>
            <a:r>
              <a:rPr lang="pt-PT" sz="2400" dirty="0" smtClean="0">
                <a:latin typeface="Maiandra GD" panose="020E0502030308020204" pitchFamily="34" charset="0"/>
              </a:rPr>
              <a:t>…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611725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78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856" y="2060848"/>
            <a:ext cx="536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O Pedro descobriu um </a:t>
            </a:r>
            <a:r>
              <a:rPr lang="pt-PT" sz="2400" i="1" dirty="0" smtClean="0">
                <a:latin typeface="Maiandra GD" panose="020E0502030308020204" pitchFamily="34" charset="0"/>
              </a:rPr>
              <a:t>website</a:t>
            </a:r>
            <a:r>
              <a:rPr lang="pt-PT" sz="2400" dirty="0" smtClean="0">
                <a:latin typeface="Maiandra GD" panose="020E0502030308020204" pitchFamily="34" charset="0"/>
              </a:rPr>
              <a:t> de um jogo novo e gratuito mas que necessita de registo para permitir fazer o </a:t>
            </a:r>
            <a:r>
              <a:rPr lang="pt-PT" sz="2400" i="1" dirty="0" smtClean="0">
                <a:latin typeface="Maiandra GD" panose="020E0502030308020204" pitchFamily="34" charset="0"/>
              </a:rPr>
              <a:t>download</a:t>
            </a:r>
            <a:r>
              <a:rPr lang="pt-PT" sz="2400" dirty="0" smtClean="0">
                <a:latin typeface="Maiandra GD" panose="020E0502030308020204" pitchFamily="34" charset="0"/>
              </a:rPr>
              <a:t>.  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13" y="332656"/>
            <a:ext cx="604867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xc.hu/assets/183008/1830073879/who-am-i-910898-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4433"/>
            <a:ext cx="2178233" cy="30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51520" y="6396136"/>
            <a:ext cx="17027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www.sxc.hu</a:t>
            </a:r>
            <a:endParaRPr lang="pt-PT" sz="9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3822139"/>
            <a:ext cx="5360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É pedido que digite alguns dados pessoais:</a:t>
            </a:r>
          </a:p>
          <a:p>
            <a:pPr>
              <a:buFont typeface="Wingdings" pitchFamily="2" charset="2"/>
              <a:buChar char="ü"/>
            </a:pPr>
            <a:r>
              <a:rPr lang="pt-PT" sz="2400" dirty="0" smtClean="0">
                <a:latin typeface="Maiandra GD" panose="020E0502030308020204" pitchFamily="34" charset="0"/>
              </a:rPr>
              <a:t>nome completo</a:t>
            </a:r>
          </a:p>
          <a:p>
            <a:pPr>
              <a:buFont typeface="Wingdings" pitchFamily="2" charset="2"/>
              <a:buChar char="ü"/>
            </a:pPr>
            <a:r>
              <a:rPr lang="pt-PT" sz="2400" dirty="0" smtClean="0">
                <a:latin typeface="Maiandra GD" panose="020E0502030308020204" pitchFamily="34" charset="0"/>
              </a:rPr>
              <a:t>data de nascimento</a:t>
            </a:r>
          </a:p>
          <a:p>
            <a:pPr>
              <a:buFont typeface="Wingdings" pitchFamily="2" charset="2"/>
              <a:buChar char="ü"/>
            </a:pPr>
            <a:r>
              <a:rPr lang="pt-PT" sz="2400" dirty="0" smtClean="0">
                <a:latin typeface="Maiandra GD" panose="020E0502030308020204" pitchFamily="34" charset="0"/>
              </a:rPr>
              <a:t>Morada</a:t>
            </a:r>
          </a:p>
          <a:p>
            <a:pPr>
              <a:buFont typeface="Wingdings" pitchFamily="2" charset="2"/>
              <a:buChar char="ü"/>
            </a:pPr>
            <a:r>
              <a:rPr lang="pt-PT" sz="2400" dirty="0" smtClean="0">
                <a:latin typeface="Maiandra GD" panose="020E0502030308020204" pitchFamily="34" charset="0"/>
              </a:rPr>
              <a:t> dados do cartão multibanco dos pais…</a:t>
            </a:r>
            <a:endParaRPr lang="pt-PT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91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78" y="628051"/>
            <a:ext cx="4962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implantandomarketing.com/wp-content/uploads/2013/09/posicionamento-nas-redes-soci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849" y="-171400"/>
            <a:ext cx="3564984" cy="3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375013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A Mariana descobriu que alguém criou um falso perfil numa rede social usando as suas fotografias…</a:t>
            </a:r>
            <a:endParaRPr lang="pt-PT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2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472145" cy="8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1700808"/>
            <a:ext cx="536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A Joana conheceu um rapaz </a:t>
            </a:r>
            <a:r>
              <a:rPr lang="pt-PT" sz="2400" i="1" dirty="0" smtClean="0">
                <a:latin typeface="Maiandra GD" panose="020E0502030308020204" pitchFamily="34" charset="0"/>
              </a:rPr>
              <a:t>online</a:t>
            </a:r>
            <a:r>
              <a:rPr lang="pt-PT" sz="2400" dirty="0" smtClean="0">
                <a:latin typeface="Maiandra GD" panose="020E0502030308020204" pitchFamily="34" charset="0"/>
              </a:rPr>
              <a:t> e já falam há algum tempo.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2742019"/>
            <a:ext cx="536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Trocaram fotografias, partilharam gostos e agora ele quer conhecê-la...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pic>
        <p:nvPicPr>
          <p:cNvPr id="8196" name="Picture 4" descr="http://www.melhoresencontros.com.br/1blog/wp-content/uploads/2011/08/paquera-on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716" y="3717032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135121" y="6403083"/>
            <a:ext cx="26853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www.melhoresencontros.com.br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xmlns="" val="77208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52751"/>
            <a:ext cx="1728192" cy="17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7159"/>
            <a:ext cx="1651528" cy="177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6474" y="4727769"/>
            <a:ext cx="1937197" cy="18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2203" y="4676694"/>
            <a:ext cx="1697605" cy="183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843043" y="6453336"/>
            <a:ext cx="2265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 smtClean="0"/>
              <a:t>Imagens retiradas de</a:t>
            </a:r>
          </a:p>
          <a:p>
            <a:r>
              <a:rPr lang="pt-PT" sz="900" dirty="0" smtClean="0"/>
              <a:t> www.michaeltchong.com e  </a:t>
            </a:r>
            <a:r>
              <a:rPr lang="pt-PT" sz="900" dirty="0"/>
              <a:t>es.123rf.com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533293" cy="9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us.cdn2.123rf.com/168nwm/dirkercken/dirkercken1310/dirkercken131000304/22915016-icon-reportar-abuso-o-signo-queja-por-abuso-infantil-en-internet-la-violencia-domestica-o-reportar-l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18"/>
          <a:stretch/>
        </p:blipFill>
        <p:spPr bwMode="auto">
          <a:xfrm>
            <a:off x="5662348" y="3861048"/>
            <a:ext cx="1600200" cy="13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55576" y="162880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O Miguel está a conversar com uns amigos no </a:t>
            </a:r>
            <a:r>
              <a:rPr lang="pt-PT" sz="2400" i="1" dirty="0" err="1" smtClean="0">
                <a:latin typeface="Maiandra GD" panose="020E0502030308020204" pitchFamily="34" charset="0"/>
              </a:rPr>
              <a:t>skype</a:t>
            </a:r>
            <a:r>
              <a:rPr lang="pt-PT" sz="2400" dirty="0" smtClean="0">
                <a:latin typeface="Maiandra GD" panose="020E0502030308020204" pitchFamily="34" charset="0"/>
              </a:rPr>
              <a:t> e um deles começou subitamente a escrever em letras maiúsculas. Terá o </a:t>
            </a:r>
            <a:r>
              <a:rPr lang="pt-PT" sz="2400" i="1" dirty="0" err="1" smtClean="0">
                <a:latin typeface="Maiandra GD" panose="020E0502030308020204" pitchFamily="34" charset="0"/>
              </a:rPr>
              <a:t>Caps</a:t>
            </a:r>
            <a:r>
              <a:rPr lang="pt-PT" sz="2400" i="1" dirty="0" smtClean="0">
                <a:latin typeface="Maiandra GD" panose="020E0502030308020204" pitchFamily="34" charset="0"/>
              </a:rPr>
              <a:t> </a:t>
            </a:r>
            <a:r>
              <a:rPr lang="pt-PT" sz="2400" i="1" dirty="0" err="1" smtClean="0">
                <a:latin typeface="Maiandra GD" panose="020E0502030308020204" pitchFamily="34" charset="0"/>
              </a:rPr>
              <a:t>Lock</a:t>
            </a:r>
            <a:r>
              <a:rPr lang="pt-PT" sz="2400" dirty="0" smtClean="0">
                <a:latin typeface="Maiandra GD" panose="020E0502030308020204" pitchFamily="34" charset="0"/>
              </a:rPr>
              <a:t> avariado?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29969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A Andreia interveio e pediu-lhe que parasse de gritar. Como resposta recebeu uns quantos palavrões e ameaças …</a:t>
            </a:r>
            <a:endParaRPr lang="pt-PT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88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1412776"/>
            <a:ext cx="716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Recebeste um e-mail de alguém que não conheces…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2012647"/>
            <a:ext cx="816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Maiandra GD" panose="020E0502030308020204" pitchFamily="34" charset="0"/>
              </a:rPr>
              <a:t>Um amigo enviou-te um e-mail, com um vídeo em anexo e o nome é sugestivo “filmagens inéditas da casa dos segredos. O que a TVI não revelou”… </a:t>
            </a:r>
            <a:endParaRPr lang="pt-PT" sz="2400" dirty="0">
              <a:latin typeface="Maiandra GD" panose="020E0502030308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356992"/>
            <a:ext cx="3156412" cy="305249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6732240" y="6381328"/>
            <a:ext cx="22589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/>
              <a:t>Imagem retirada de www.mbsdigital.com.br</a:t>
            </a:r>
            <a:endParaRPr lang="pt-PT" sz="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4968552" cy="7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873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290</Words>
  <Application>Microsoft Office PowerPoint</Application>
  <PresentationFormat>Apresentação no Ecrã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Vânia Ramos</dc:creator>
  <cp:lastModifiedBy>user</cp:lastModifiedBy>
  <cp:revision>59</cp:revision>
  <dcterms:created xsi:type="dcterms:W3CDTF">2014-02-04T13:39:31Z</dcterms:created>
  <dcterms:modified xsi:type="dcterms:W3CDTF">2015-11-17T18:04:01Z</dcterms:modified>
</cp:coreProperties>
</file>