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09"/>
    <a:srgbClr val="FF6600"/>
    <a:srgbClr val="2599CD"/>
    <a:srgbClr val="B9CDE5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AFAB4-5340-4F80-8A3C-487B37C9C2C3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23979-1CA7-4848-AE33-3C843ADC3F1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C915-DA5D-428C-B236-1559B24F44BA}" type="datetimeFigureOut">
              <a:rPr lang="pt-PT" smtClean="0"/>
              <a:pPr/>
              <a:t>15/11/2017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9CD5-ACB2-4A45-A094-F2CCCEB418C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ablet-media-player-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1420330"/>
            <a:ext cx="7992888" cy="5052415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755576" y="1916832"/>
            <a:ext cx="5724000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755576" y="4509120"/>
            <a:ext cx="5724000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Imagem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400525"/>
            <a:ext cx="828675" cy="828675"/>
          </a:xfrm>
          <a:prstGeom prst="rect">
            <a:avLst/>
          </a:prstGeom>
        </p:spPr>
      </p:pic>
      <p:pic>
        <p:nvPicPr>
          <p:cNvPr id="4" name="Marcador de Posição de Conteúdo 3" descr="ferlede.jp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4728" y="443831"/>
            <a:ext cx="2991768" cy="6414169"/>
          </a:xfrm>
        </p:spPr>
      </p:pic>
      <p:pic>
        <p:nvPicPr>
          <p:cNvPr id="15" name="Imagem 14" descr="ANPRI_Logo_1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4478" y="4581128"/>
            <a:ext cx="1427722" cy="50498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27584" y="558924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smtClean="0">
                <a:solidFill>
                  <a:schemeClr val="bg1">
                    <a:lumMod val="65000"/>
                  </a:schemeClr>
                </a:solidFill>
              </a:rPr>
              <a:t>Hora do Código</a:t>
            </a:r>
            <a:endParaRPr lang="pt-PT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3</Words>
  <Application>Microsoft Office PowerPoint</Application>
  <PresentationFormat>Apresentação no Ecrã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ferlede</dc:creator>
  <cp:lastModifiedBy>Fernanda Ledesma</cp:lastModifiedBy>
  <cp:revision>10</cp:revision>
  <dcterms:created xsi:type="dcterms:W3CDTF">2014-11-30T13:13:09Z</dcterms:created>
  <dcterms:modified xsi:type="dcterms:W3CDTF">2017-11-15T12:28:24Z</dcterms:modified>
</cp:coreProperties>
</file>