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6" r:id="rId4"/>
    <p:sldId id="307" r:id="rId5"/>
    <p:sldId id="333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19" r:id="rId16"/>
    <p:sldId id="320" r:id="rId17"/>
    <p:sldId id="328" r:id="rId18"/>
    <p:sldId id="323" r:id="rId19"/>
    <p:sldId id="322" r:id="rId20"/>
    <p:sldId id="324" r:id="rId21"/>
    <p:sldId id="325" r:id="rId22"/>
    <p:sldId id="327" r:id="rId23"/>
    <p:sldId id="321" r:id="rId24"/>
    <p:sldId id="334" r:id="rId25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4"/>
    <a:srgbClr val="E7B012"/>
    <a:srgbClr val="3BC2D7"/>
    <a:srgbClr val="0099AB"/>
    <a:srgbClr val="BED600"/>
    <a:srgbClr val="FFFF00"/>
    <a:srgbClr val="30A690"/>
    <a:srgbClr val="FF5050"/>
    <a:srgbClr val="C90062"/>
    <a:srgbClr val="AA3C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49" autoAdjust="0"/>
  </p:normalViewPr>
  <p:slideViewPr>
    <p:cSldViewPr>
      <p:cViewPr>
        <p:scale>
          <a:sx n="100" d="100"/>
          <a:sy n="100" d="100"/>
        </p:scale>
        <p:origin x="-288" y="-6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55529-A37B-4BA0-81BD-8799C646DB10}" type="doc">
      <dgm:prSet loTypeId="urn:microsoft.com/office/officeart/2005/8/layout/vList2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pt-PT"/>
        </a:p>
      </dgm:t>
    </dgm:pt>
    <dgm:pt modelId="{B435DBEB-07C1-40E4-8107-52F81870D6A3}">
      <dgm:prSet phldrT="[Texto]" custT="1"/>
      <dgm:spPr>
        <a:solidFill>
          <a:srgbClr val="C90062"/>
        </a:solidFill>
      </dgm:spPr>
      <dgm:t>
        <a:bodyPr/>
        <a:lstStyle/>
        <a:p>
          <a:r>
            <a:rPr lang="pt-PT" sz="1800" b="1" dirty="0" smtClean="0">
              <a:latin typeface="Arial" pitchFamily="34" charset="0"/>
              <a:cs typeface="Arial" pitchFamily="34" charset="0"/>
            </a:rPr>
            <a:t>Querem poder</a:t>
          </a:r>
          <a:endParaRPr lang="pt-PT" sz="1800" dirty="0">
            <a:latin typeface="Arial" pitchFamily="34" charset="0"/>
            <a:cs typeface="Arial" pitchFamily="34" charset="0"/>
          </a:endParaRPr>
        </a:p>
      </dgm:t>
    </dgm:pt>
    <dgm:pt modelId="{D7DEA121-E455-48FB-88B7-831EBC1B2B44}" type="parTrans" cxnId="{6C982AD7-796D-42E2-9F5B-AFFEC35FA2E2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47E38D85-1F9F-4E26-8BCE-0F56D6E2BC35}" type="sibTrans" cxnId="{6C982AD7-796D-42E2-9F5B-AFFEC35FA2E2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BB38E759-B2DD-47CD-92F9-C9A46A4A63D2}">
      <dgm:prSet custT="1"/>
      <dgm:spPr>
        <a:solidFill>
          <a:srgbClr val="0099AB"/>
        </a:solidFill>
      </dgm:spPr>
      <dgm:t>
        <a:bodyPr/>
        <a:lstStyle/>
        <a:p>
          <a:r>
            <a:rPr lang="pt-PT" sz="1800" b="1" dirty="0" smtClean="0">
              <a:latin typeface="Arial" pitchFamily="34" charset="0"/>
              <a:cs typeface="Arial" pitchFamily="34" charset="0"/>
            </a:rPr>
            <a:t>Têm uma atitude positiva face à violência</a:t>
          </a:r>
          <a:endParaRPr lang="pt-PT" sz="1800" b="1" dirty="0">
            <a:latin typeface="Arial" pitchFamily="34" charset="0"/>
            <a:cs typeface="Arial" pitchFamily="34" charset="0"/>
          </a:endParaRPr>
        </a:p>
      </dgm:t>
    </dgm:pt>
    <dgm:pt modelId="{E8EB7527-2B05-4029-8FA8-B2F60D02559D}" type="parTrans" cxnId="{21607390-1A6A-4722-8F4D-0F44D86F0A3B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361E1C19-876D-4D85-A023-8AE08F93FC0F}" type="sibTrans" cxnId="{21607390-1A6A-4722-8F4D-0F44D86F0A3B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AA169A40-E4B1-4A50-9C2A-2301283DE32B}">
      <dgm:prSet custT="1"/>
      <dgm:spPr>
        <a:solidFill>
          <a:srgbClr val="3BC2D7"/>
        </a:solidFill>
      </dgm:spPr>
      <dgm:t>
        <a:bodyPr/>
        <a:lstStyle/>
        <a:p>
          <a:r>
            <a:rPr lang="pt-PT" sz="1800" b="1" dirty="0" smtClean="0">
              <a:latin typeface="Arial" pitchFamily="34" charset="0"/>
              <a:cs typeface="Arial" pitchFamily="34" charset="0"/>
            </a:rPr>
            <a:t>São impulsivos</a:t>
          </a:r>
          <a:endParaRPr lang="pt-PT" sz="1800" b="1" dirty="0">
            <a:latin typeface="Arial" pitchFamily="34" charset="0"/>
            <a:cs typeface="Arial" pitchFamily="34" charset="0"/>
          </a:endParaRPr>
        </a:p>
      </dgm:t>
    </dgm:pt>
    <dgm:pt modelId="{9ED8B0C8-6772-4D84-BC0B-A27B23F443BB}" type="parTrans" cxnId="{D7A60877-6812-4F0C-AD0B-CEE827EEF8BA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0BF21406-D205-43B2-9187-A2BBE4F329FC}" type="sibTrans" cxnId="{D7A60877-6812-4F0C-AD0B-CEE827EEF8BA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FDF8980C-45EF-404A-AE0C-126F3B5DB09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PT" sz="1800" b="1" dirty="0" smtClean="0">
              <a:latin typeface="Arial" pitchFamily="34" charset="0"/>
              <a:cs typeface="Arial" pitchFamily="34" charset="0"/>
            </a:rPr>
            <a:t>Têm dificuldade em respeitar as regras</a:t>
          </a:r>
          <a:endParaRPr lang="pt-PT" sz="1800" b="1" dirty="0">
            <a:latin typeface="Arial" pitchFamily="34" charset="0"/>
            <a:cs typeface="Arial" pitchFamily="34" charset="0"/>
          </a:endParaRPr>
        </a:p>
      </dgm:t>
    </dgm:pt>
    <dgm:pt modelId="{ACEC2978-2961-4302-915D-096C23666B76}" type="parTrans" cxnId="{CE71A71E-E662-40F6-9B6A-E43F54E6CD6E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AD5233C3-B3F7-4F08-BE5E-D7CFD5F70756}" type="sibTrans" cxnId="{CE71A71E-E662-40F6-9B6A-E43F54E6CD6E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4DA9FFE2-6CD7-4B34-B0CD-B05B93ADBEE6}">
      <dgm:prSet custT="1"/>
      <dgm:spPr>
        <a:solidFill>
          <a:srgbClr val="E7B012"/>
        </a:solidFill>
      </dgm:spPr>
      <dgm:t>
        <a:bodyPr/>
        <a:lstStyle/>
        <a:p>
          <a:r>
            <a:rPr lang="pt-PT" sz="1800" b="1" dirty="0" smtClean="0">
              <a:latin typeface="Arial" pitchFamily="34" charset="0"/>
              <a:cs typeface="Arial" pitchFamily="34" charset="0"/>
            </a:rPr>
            <a:t>Sentem satisfação em infligir maus tratos aos pares e reforçam o comportamento com a obtenção de bens materiais e “prestígio”</a:t>
          </a:r>
          <a:endParaRPr lang="pt-PT" sz="1800" b="1" dirty="0">
            <a:latin typeface="Arial" pitchFamily="34" charset="0"/>
            <a:cs typeface="Arial" pitchFamily="34" charset="0"/>
          </a:endParaRPr>
        </a:p>
      </dgm:t>
    </dgm:pt>
    <dgm:pt modelId="{36D76C4B-540B-47C8-8C5F-3B189A61A33A}" type="parTrans" cxnId="{DA2699F4-0F73-4039-874C-4F96C7507C34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D800FC15-88C0-4EAA-9AE3-CD5DC0F8E737}" type="sibTrans" cxnId="{DA2699F4-0F73-4039-874C-4F96C7507C34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9F251A86-4C84-4579-950C-E3F18237DB2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PT" sz="1800" b="1" dirty="0" smtClean="0">
              <a:latin typeface="Arial" pitchFamily="34" charset="0"/>
              <a:cs typeface="Arial" pitchFamily="34" charset="0"/>
            </a:rPr>
            <a:t>Têm uma auto-imagem positiva</a:t>
          </a:r>
          <a:endParaRPr lang="pt-PT" sz="1800" b="1" dirty="0">
            <a:latin typeface="Arial" pitchFamily="34" charset="0"/>
            <a:cs typeface="Arial" pitchFamily="34" charset="0"/>
          </a:endParaRPr>
        </a:p>
      </dgm:t>
    </dgm:pt>
    <dgm:pt modelId="{E3323DCD-1FBE-4C65-A05A-7EE43D67932A}" type="parTrans" cxnId="{A783BE2E-713D-4233-866D-24AC30BF88CA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237D7D73-0069-4004-A895-71D61442CEED}" type="sibTrans" cxnId="{A783BE2E-713D-4233-866D-24AC30BF88CA}">
      <dgm:prSet/>
      <dgm:spPr/>
      <dgm:t>
        <a:bodyPr/>
        <a:lstStyle/>
        <a:p>
          <a:endParaRPr lang="pt-PT">
            <a:latin typeface="Arial" pitchFamily="34" charset="0"/>
            <a:cs typeface="Arial" pitchFamily="34" charset="0"/>
          </a:endParaRPr>
        </a:p>
      </dgm:t>
    </dgm:pt>
    <dgm:pt modelId="{92D28C9A-B303-47E7-BEB9-CB1CDF2F6AA6}" type="pres">
      <dgm:prSet presAssocID="{AEF55529-A37B-4BA0-81BD-8799C646D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3002205-7262-4BE6-861D-F8B5BFCFC424}" type="pres">
      <dgm:prSet presAssocID="{B435DBEB-07C1-40E4-8107-52F81870D6A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251E94-C8A1-44DE-984A-71F9D152A087}" type="pres">
      <dgm:prSet presAssocID="{47E38D85-1F9F-4E26-8BCE-0F56D6E2BC35}" presName="spacer" presStyleCnt="0"/>
      <dgm:spPr/>
      <dgm:t>
        <a:bodyPr/>
        <a:lstStyle/>
        <a:p>
          <a:endParaRPr lang="pt-PT"/>
        </a:p>
      </dgm:t>
    </dgm:pt>
    <dgm:pt modelId="{8A288500-FE84-457E-9C9B-D2D0B87145B0}" type="pres">
      <dgm:prSet presAssocID="{BB38E759-B2DD-47CD-92F9-C9A46A4A63D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AE65A7-0B1C-45C0-89C9-8C5E7BAB572A}" type="pres">
      <dgm:prSet presAssocID="{361E1C19-876D-4D85-A023-8AE08F93FC0F}" presName="spacer" presStyleCnt="0"/>
      <dgm:spPr/>
      <dgm:t>
        <a:bodyPr/>
        <a:lstStyle/>
        <a:p>
          <a:endParaRPr lang="pt-PT"/>
        </a:p>
      </dgm:t>
    </dgm:pt>
    <dgm:pt modelId="{C4A1FD0C-6341-4AFA-9879-543DBD81DC8B}" type="pres">
      <dgm:prSet presAssocID="{AA169A40-E4B1-4A50-9C2A-2301283DE32B}" presName="parentText" presStyleLbl="node1" presStyleIdx="2" presStyleCnt="6" custLinFactNeighborX="92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EFC12C-8540-4528-A77D-1BC94C74C820}" type="pres">
      <dgm:prSet presAssocID="{0BF21406-D205-43B2-9187-A2BBE4F329FC}" presName="spacer" presStyleCnt="0"/>
      <dgm:spPr/>
      <dgm:t>
        <a:bodyPr/>
        <a:lstStyle/>
        <a:p>
          <a:endParaRPr lang="pt-PT"/>
        </a:p>
      </dgm:t>
    </dgm:pt>
    <dgm:pt modelId="{C3A3248E-EE22-43CA-8F0D-7234B7647C2F}" type="pres">
      <dgm:prSet presAssocID="{FDF8980C-45EF-404A-AE0C-126F3B5DB09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95E583-6F87-4A82-B467-9CD89C25E628}" type="pres">
      <dgm:prSet presAssocID="{AD5233C3-B3F7-4F08-BE5E-D7CFD5F70756}" presName="spacer" presStyleCnt="0"/>
      <dgm:spPr/>
      <dgm:t>
        <a:bodyPr/>
        <a:lstStyle/>
        <a:p>
          <a:endParaRPr lang="pt-PT"/>
        </a:p>
      </dgm:t>
    </dgm:pt>
    <dgm:pt modelId="{13DAF686-9C0D-45AF-8610-D0B3CC58BBFF}" type="pres">
      <dgm:prSet presAssocID="{4DA9FFE2-6CD7-4B34-B0CD-B05B93ADBEE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295CAA-06DE-460E-981E-C2B4335D1B39}" type="pres">
      <dgm:prSet presAssocID="{D800FC15-88C0-4EAA-9AE3-CD5DC0F8E737}" presName="spacer" presStyleCnt="0"/>
      <dgm:spPr/>
      <dgm:t>
        <a:bodyPr/>
        <a:lstStyle/>
        <a:p>
          <a:endParaRPr lang="pt-PT"/>
        </a:p>
      </dgm:t>
    </dgm:pt>
    <dgm:pt modelId="{898683DB-CE63-49FC-8E05-D230540E2330}" type="pres">
      <dgm:prSet presAssocID="{9F251A86-4C84-4579-950C-E3F18237DB2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A58C35B-23F2-4DAC-9828-F4318E53B6A2}" type="presOf" srcId="{FDF8980C-45EF-404A-AE0C-126F3B5DB090}" destId="{C3A3248E-EE22-43CA-8F0D-7234B7647C2F}" srcOrd="0" destOrd="0" presId="urn:microsoft.com/office/officeart/2005/8/layout/vList2"/>
    <dgm:cxn modelId="{61518811-14B3-4766-A7D0-3D81A9150931}" type="presOf" srcId="{9F251A86-4C84-4579-950C-E3F18237DB2A}" destId="{898683DB-CE63-49FC-8E05-D230540E2330}" srcOrd="0" destOrd="0" presId="urn:microsoft.com/office/officeart/2005/8/layout/vList2"/>
    <dgm:cxn modelId="{A783BE2E-713D-4233-866D-24AC30BF88CA}" srcId="{AEF55529-A37B-4BA0-81BD-8799C646DB10}" destId="{9F251A86-4C84-4579-950C-E3F18237DB2A}" srcOrd="5" destOrd="0" parTransId="{E3323DCD-1FBE-4C65-A05A-7EE43D67932A}" sibTransId="{237D7D73-0069-4004-A895-71D61442CEED}"/>
    <dgm:cxn modelId="{406F7B67-98C5-45BC-B10F-D0A37692C407}" type="presOf" srcId="{AEF55529-A37B-4BA0-81BD-8799C646DB10}" destId="{92D28C9A-B303-47E7-BEB9-CB1CDF2F6AA6}" srcOrd="0" destOrd="0" presId="urn:microsoft.com/office/officeart/2005/8/layout/vList2"/>
    <dgm:cxn modelId="{6C982AD7-796D-42E2-9F5B-AFFEC35FA2E2}" srcId="{AEF55529-A37B-4BA0-81BD-8799C646DB10}" destId="{B435DBEB-07C1-40E4-8107-52F81870D6A3}" srcOrd="0" destOrd="0" parTransId="{D7DEA121-E455-48FB-88B7-831EBC1B2B44}" sibTransId="{47E38D85-1F9F-4E26-8BCE-0F56D6E2BC35}"/>
    <dgm:cxn modelId="{CE71A71E-E662-40F6-9B6A-E43F54E6CD6E}" srcId="{AEF55529-A37B-4BA0-81BD-8799C646DB10}" destId="{FDF8980C-45EF-404A-AE0C-126F3B5DB090}" srcOrd="3" destOrd="0" parTransId="{ACEC2978-2961-4302-915D-096C23666B76}" sibTransId="{AD5233C3-B3F7-4F08-BE5E-D7CFD5F70756}"/>
    <dgm:cxn modelId="{A03BC0EB-C244-4CFC-90EF-F1C264236F81}" type="presOf" srcId="{BB38E759-B2DD-47CD-92F9-C9A46A4A63D2}" destId="{8A288500-FE84-457E-9C9B-D2D0B87145B0}" srcOrd="0" destOrd="0" presId="urn:microsoft.com/office/officeart/2005/8/layout/vList2"/>
    <dgm:cxn modelId="{E6D46BC0-09A1-42E7-9080-25ADB1B12FB9}" type="presOf" srcId="{AA169A40-E4B1-4A50-9C2A-2301283DE32B}" destId="{C4A1FD0C-6341-4AFA-9879-543DBD81DC8B}" srcOrd="0" destOrd="0" presId="urn:microsoft.com/office/officeart/2005/8/layout/vList2"/>
    <dgm:cxn modelId="{DA2699F4-0F73-4039-874C-4F96C7507C34}" srcId="{AEF55529-A37B-4BA0-81BD-8799C646DB10}" destId="{4DA9FFE2-6CD7-4B34-B0CD-B05B93ADBEE6}" srcOrd="4" destOrd="0" parTransId="{36D76C4B-540B-47C8-8C5F-3B189A61A33A}" sibTransId="{D800FC15-88C0-4EAA-9AE3-CD5DC0F8E737}"/>
    <dgm:cxn modelId="{D7A60877-6812-4F0C-AD0B-CEE827EEF8BA}" srcId="{AEF55529-A37B-4BA0-81BD-8799C646DB10}" destId="{AA169A40-E4B1-4A50-9C2A-2301283DE32B}" srcOrd="2" destOrd="0" parTransId="{9ED8B0C8-6772-4D84-BC0B-A27B23F443BB}" sibTransId="{0BF21406-D205-43B2-9187-A2BBE4F329FC}"/>
    <dgm:cxn modelId="{21607390-1A6A-4722-8F4D-0F44D86F0A3B}" srcId="{AEF55529-A37B-4BA0-81BD-8799C646DB10}" destId="{BB38E759-B2DD-47CD-92F9-C9A46A4A63D2}" srcOrd="1" destOrd="0" parTransId="{E8EB7527-2B05-4029-8FA8-B2F60D02559D}" sibTransId="{361E1C19-876D-4D85-A023-8AE08F93FC0F}"/>
    <dgm:cxn modelId="{D2EF7E36-58D7-4A46-B2B9-10E13F37617D}" type="presOf" srcId="{4DA9FFE2-6CD7-4B34-B0CD-B05B93ADBEE6}" destId="{13DAF686-9C0D-45AF-8610-D0B3CC58BBFF}" srcOrd="0" destOrd="0" presId="urn:microsoft.com/office/officeart/2005/8/layout/vList2"/>
    <dgm:cxn modelId="{4AB5C918-3745-4A7D-A03E-EA481BA3854B}" type="presOf" srcId="{B435DBEB-07C1-40E4-8107-52F81870D6A3}" destId="{D3002205-7262-4BE6-861D-F8B5BFCFC424}" srcOrd="0" destOrd="0" presId="urn:microsoft.com/office/officeart/2005/8/layout/vList2"/>
    <dgm:cxn modelId="{7FA24CD3-004E-4485-8F47-7EB5D8F68063}" type="presParOf" srcId="{92D28C9A-B303-47E7-BEB9-CB1CDF2F6AA6}" destId="{D3002205-7262-4BE6-861D-F8B5BFCFC424}" srcOrd="0" destOrd="0" presId="urn:microsoft.com/office/officeart/2005/8/layout/vList2"/>
    <dgm:cxn modelId="{9D98A210-7E4C-48D7-A9F9-B4393FA7D46D}" type="presParOf" srcId="{92D28C9A-B303-47E7-BEB9-CB1CDF2F6AA6}" destId="{C1251E94-C8A1-44DE-984A-71F9D152A087}" srcOrd="1" destOrd="0" presId="urn:microsoft.com/office/officeart/2005/8/layout/vList2"/>
    <dgm:cxn modelId="{0CDE571C-440C-421C-970C-DA146A20C657}" type="presParOf" srcId="{92D28C9A-B303-47E7-BEB9-CB1CDF2F6AA6}" destId="{8A288500-FE84-457E-9C9B-D2D0B87145B0}" srcOrd="2" destOrd="0" presId="urn:microsoft.com/office/officeart/2005/8/layout/vList2"/>
    <dgm:cxn modelId="{AD90F1C2-3B1F-4AA7-9B88-AB072074C0A8}" type="presParOf" srcId="{92D28C9A-B303-47E7-BEB9-CB1CDF2F6AA6}" destId="{EBAE65A7-0B1C-45C0-89C9-8C5E7BAB572A}" srcOrd="3" destOrd="0" presId="urn:microsoft.com/office/officeart/2005/8/layout/vList2"/>
    <dgm:cxn modelId="{13649EE2-876F-4CAC-B97F-29CE9573FD82}" type="presParOf" srcId="{92D28C9A-B303-47E7-BEB9-CB1CDF2F6AA6}" destId="{C4A1FD0C-6341-4AFA-9879-543DBD81DC8B}" srcOrd="4" destOrd="0" presId="urn:microsoft.com/office/officeart/2005/8/layout/vList2"/>
    <dgm:cxn modelId="{B5E1C740-88C5-486A-B191-2BF487E0A3A5}" type="presParOf" srcId="{92D28C9A-B303-47E7-BEB9-CB1CDF2F6AA6}" destId="{51EFC12C-8540-4528-A77D-1BC94C74C820}" srcOrd="5" destOrd="0" presId="urn:microsoft.com/office/officeart/2005/8/layout/vList2"/>
    <dgm:cxn modelId="{818D1E6D-D635-410A-980F-61AF09B3EDDD}" type="presParOf" srcId="{92D28C9A-B303-47E7-BEB9-CB1CDF2F6AA6}" destId="{C3A3248E-EE22-43CA-8F0D-7234B7647C2F}" srcOrd="6" destOrd="0" presId="urn:microsoft.com/office/officeart/2005/8/layout/vList2"/>
    <dgm:cxn modelId="{E1B2BCA1-CCBC-478B-8AB2-6414AC9639E6}" type="presParOf" srcId="{92D28C9A-B303-47E7-BEB9-CB1CDF2F6AA6}" destId="{D095E583-6F87-4A82-B467-9CD89C25E628}" srcOrd="7" destOrd="0" presId="urn:microsoft.com/office/officeart/2005/8/layout/vList2"/>
    <dgm:cxn modelId="{49BAAA30-6123-4355-AC0E-EEF245E5678F}" type="presParOf" srcId="{92D28C9A-B303-47E7-BEB9-CB1CDF2F6AA6}" destId="{13DAF686-9C0D-45AF-8610-D0B3CC58BBFF}" srcOrd="8" destOrd="0" presId="urn:microsoft.com/office/officeart/2005/8/layout/vList2"/>
    <dgm:cxn modelId="{D612F257-A3CD-43D7-A669-E39E520E6300}" type="presParOf" srcId="{92D28C9A-B303-47E7-BEB9-CB1CDF2F6AA6}" destId="{A8295CAA-06DE-460E-981E-C2B4335D1B39}" srcOrd="9" destOrd="0" presId="urn:microsoft.com/office/officeart/2005/8/layout/vList2"/>
    <dgm:cxn modelId="{027ED6AF-4AD3-470B-9D5A-FA06CDF3FAA3}" type="presParOf" srcId="{92D28C9A-B303-47E7-BEB9-CB1CDF2F6AA6}" destId="{898683DB-CE63-49FC-8E05-D230540E2330}" srcOrd="10" destOrd="0" presId="urn:microsoft.com/office/officeart/2005/8/layout/vList2"/>
  </dgm:cxnLst>
  <dgm:bg>
    <a:solidFill>
      <a:srgbClr val="3BC2D7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55529-A37B-4BA0-81BD-8799C646DB10}" type="doc">
      <dgm:prSet loTypeId="urn:microsoft.com/office/officeart/2005/8/layout/vList2" loCatId="list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pt-PT"/>
        </a:p>
      </dgm:t>
    </dgm:pt>
    <dgm:pt modelId="{B435DBEB-07C1-40E4-8107-52F81870D6A3}">
      <dgm:prSet phldrT="[Texto]" custT="1"/>
      <dgm:spPr>
        <a:solidFill>
          <a:srgbClr val="C90062"/>
        </a:solidFill>
      </dgm:spPr>
      <dgm:t>
        <a:bodyPr/>
        <a:lstStyle/>
        <a:p>
          <a:r>
            <a:rPr lang="pt-PT" sz="1800" b="1" dirty="0" smtClean="0"/>
            <a:t>Aparência</a:t>
          </a:r>
          <a:endParaRPr lang="pt-PT" sz="1800" dirty="0"/>
        </a:p>
      </dgm:t>
    </dgm:pt>
    <dgm:pt modelId="{D7DEA121-E455-48FB-88B7-831EBC1B2B44}" type="parTrans" cxnId="{6C982AD7-796D-42E2-9F5B-AFFEC35FA2E2}">
      <dgm:prSet/>
      <dgm:spPr/>
      <dgm:t>
        <a:bodyPr/>
        <a:lstStyle/>
        <a:p>
          <a:endParaRPr lang="pt-PT"/>
        </a:p>
      </dgm:t>
    </dgm:pt>
    <dgm:pt modelId="{47E38D85-1F9F-4E26-8BCE-0F56D6E2BC35}" type="sibTrans" cxnId="{6C982AD7-796D-42E2-9F5B-AFFEC35FA2E2}">
      <dgm:prSet/>
      <dgm:spPr/>
      <dgm:t>
        <a:bodyPr/>
        <a:lstStyle/>
        <a:p>
          <a:endParaRPr lang="pt-PT"/>
        </a:p>
      </dgm:t>
    </dgm:pt>
    <dgm:pt modelId="{BB38E759-B2DD-47CD-92F9-C9A46A4A63D2}">
      <dgm:prSet custT="1"/>
      <dgm:spPr>
        <a:solidFill>
          <a:srgbClr val="0099AB"/>
        </a:solidFill>
      </dgm:spPr>
      <dgm:t>
        <a:bodyPr/>
        <a:lstStyle/>
        <a:p>
          <a:r>
            <a:rPr lang="pt-PT" sz="1800" b="1" dirty="0" smtClean="0"/>
            <a:t>Orientação sexual</a:t>
          </a:r>
          <a:endParaRPr lang="pt-PT" sz="1800" b="1" dirty="0"/>
        </a:p>
      </dgm:t>
    </dgm:pt>
    <dgm:pt modelId="{E8EB7527-2B05-4029-8FA8-B2F60D02559D}" type="parTrans" cxnId="{21607390-1A6A-4722-8F4D-0F44D86F0A3B}">
      <dgm:prSet/>
      <dgm:spPr/>
      <dgm:t>
        <a:bodyPr/>
        <a:lstStyle/>
        <a:p>
          <a:endParaRPr lang="pt-PT"/>
        </a:p>
      </dgm:t>
    </dgm:pt>
    <dgm:pt modelId="{361E1C19-876D-4D85-A023-8AE08F93FC0F}" type="sibTrans" cxnId="{21607390-1A6A-4722-8F4D-0F44D86F0A3B}">
      <dgm:prSet/>
      <dgm:spPr/>
      <dgm:t>
        <a:bodyPr/>
        <a:lstStyle/>
        <a:p>
          <a:endParaRPr lang="pt-PT"/>
        </a:p>
      </dgm:t>
    </dgm:pt>
    <dgm:pt modelId="{AA169A40-E4B1-4A50-9C2A-2301283DE32B}">
      <dgm:prSet custT="1"/>
      <dgm:spPr>
        <a:solidFill>
          <a:srgbClr val="3BC2D7"/>
        </a:solidFill>
      </dgm:spPr>
      <dgm:t>
        <a:bodyPr/>
        <a:lstStyle/>
        <a:p>
          <a:r>
            <a:rPr lang="pt-PT" sz="1800" b="1" dirty="0" smtClean="0"/>
            <a:t>São impulsivos</a:t>
          </a:r>
          <a:endParaRPr lang="pt-PT" sz="1800" b="1" dirty="0"/>
        </a:p>
      </dgm:t>
    </dgm:pt>
    <dgm:pt modelId="{9ED8B0C8-6772-4D84-BC0B-A27B23F443BB}" type="parTrans" cxnId="{D7A60877-6812-4F0C-AD0B-CEE827EEF8BA}">
      <dgm:prSet/>
      <dgm:spPr/>
      <dgm:t>
        <a:bodyPr/>
        <a:lstStyle/>
        <a:p>
          <a:endParaRPr lang="pt-PT"/>
        </a:p>
      </dgm:t>
    </dgm:pt>
    <dgm:pt modelId="{0BF21406-D205-43B2-9187-A2BBE4F329FC}" type="sibTrans" cxnId="{D7A60877-6812-4F0C-AD0B-CEE827EEF8BA}">
      <dgm:prSet/>
      <dgm:spPr/>
      <dgm:t>
        <a:bodyPr/>
        <a:lstStyle/>
        <a:p>
          <a:endParaRPr lang="pt-PT"/>
        </a:p>
      </dgm:t>
    </dgm:pt>
    <dgm:pt modelId="{FDF8980C-45EF-404A-AE0C-126F3B5DB09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PT" sz="1800" b="1" dirty="0" smtClean="0"/>
            <a:t>Intelecto</a:t>
          </a:r>
          <a:endParaRPr lang="pt-PT" sz="1800" b="1" dirty="0"/>
        </a:p>
      </dgm:t>
    </dgm:pt>
    <dgm:pt modelId="{ACEC2978-2961-4302-915D-096C23666B76}" type="parTrans" cxnId="{CE71A71E-E662-40F6-9B6A-E43F54E6CD6E}">
      <dgm:prSet/>
      <dgm:spPr/>
      <dgm:t>
        <a:bodyPr/>
        <a:lstStyle/>
        <a:p>
          <a:endParaRPr lang="pt-PT"/>
        </a:p>
      </dgm:t>
    </dgm:pt>
    <dgm:pt modelId="{AD5233C3-B3F7-4F08-BE5E-D7CFD5F70756}" type="sibTrans" cxnId="{CE71A71E-E662-40F6-9B6A-E43F54E6CD6E}">
      <dgm:prSet/>
      <dgm:spPr/>
      <dgm:t>
        <a:bodyPr/>
        <a:lstStyle/>
        <a:p>
          <a:endParaRPr lang="pt-PT"/>
        </a:p>
      </dgm:t>
    </dgm:pt>
    <dgm:pt modelId="{4DA9FFE2-6CD7-4B34-B0CD-B05B93ADBEE6}">
      <dgm:prSet custT="1"/>
      <dgm:spPr>
        <a:solidFill>
          <a:srgbClr val="E7B012"/>
        </a:solidFill>
      </dgm:spPr>
      <dgm:t>
        <a:bodyPr/>
        <a:lstStyle/>
        <a:p>
          <a:r>
            <a:rPr lang="pt-PT" sz="1800" b="1" dirty="0" smtClean="0"/>
            <a:t>Estrato socioeconómico</a:t>
          </a:r>
          <a:endParaRPr lang="pt-PT" sz="1800" b="1" dirty="0"/>
        </a:p>
      </dgm:t>
    </dgm:pt>
    <dgm:pt modelId="{36D76C4B-540B-47C8-8C5F-3B189A61A33A}" type="parTrans" cxnId="{DA2699F4-0F73-4039-874C-4F96C7507C34}">
      <dgm:prSet/>
      <dgm:spPr/>
      <dgm:t>
        <a:bodyPr/>
        <a:lstStyle/>
        <a:p>
          <a:endParaRPr lang="pt-PT"/>
        </a:p>
      </dgm:t>
    </dgm:pt>
    <dgm:pt modelId="{D800FC15-88C0-4EAA-9AE3-CD5DC0F8E737}" type="sibTrans" cxnId="{DA2699F4-0F73-4039-874C-4F96C7507C34}">
      <dgm:prSet/>
      <dgm:spPr/>
      <dgm:t>
        <a:bodyPr/>
        <a:lstStyle/>
        <a:p>
          <a:endParaRPr lang="pt-PT"/>
        </a:p>
      </dgm:t>
    </dgm:pt>
    <dgm:pt modelId="{9F251A86-4C84-4579-950C-E3F18237DB2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PT" sz="1800" b="1" dirty="0" smtClean="0"/>
            <a:t>Origem cultural ou crença religiosa</a:t>
          </a:r>
          <a:endParaRPr lang="pt-PT" sz="1800" b="1" dirty="0"/>
        </a:p>
      </dgm:t>
    </dgm:pt>
    <dgm:pt modelId="{E3323DCD-1FBE-4C65-A05A-7EE43D67932A}" type="parTrans" cxnId="{A783BE2E-713D-4233-866D-24AC30BF88CA}">
      <dgm:prSet/>
      <dgm:spPr/>
      <dgm:t>
        <a:bodyPr/>
        <a:lstStyle/>
        <a:p>
          <a:endParaRPr lang="pt-PT"/>
        </a:p>
      </dgm:t>
    </dgm:pt>
    <dgm:pt modelId="{237D7D73-0069-4004-A895-71D61442CEED}" type="sibTrans" cxnId="{A783BE2E-713D-4233-866D-24AC30BF88CA}">
      <dgm:prSet/>
      <dgm:spPr/>
      <dgm:t>
        <a:bodyPr/>
        <a:lstStyle/>
        <a:p>
          <a:endParaRPr lang="pt-PT"/>
        </a:p>
      </dgm:t>
    </dgm:pt>
    <dgm:pt modelId="{92D28C9A-B303-47E7-BEB9-CB1CDF2F6AA6}" type="pres">
      <dgm:prSet presAssocID="{AEF55529-A37B-4BA0-81BD-8799C646D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3002205-7262-4BE6-861D-F8B5BFCFC424}" type="pres">
      <dgm:prSet presAssocID="{B435DBEB-07C1-40E4-8107-52F81870D6A3}" presName="parentText" presStyleLbl="node1" presStyleIdx="0" presStyleCnt="6" custLinFactNeighborX="47143" custLinFactNeighborY="40669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1251E94-C8A1-44DE-984A-71F9D152A087}" type="pres">
      <dgm:prSet presAssocID="{47E38D85-1F9F-4E26-8BCE-0F56D6E2BC35}" presName="spacer" presStyleCnt="0"/>
      <dgm:spPr/>
      <dgm:t>
        <a:bodyPr/>
        <a:lstStyle/>
        <a:p>
          <a:endParaRPr lang="pt-PT"/>
        </a:p>
      </dgm:t>
    </dgm:pt>
    <dgm:pt modelId="{8A288500-FE84-457E-9C9B-D2D0B87145B0}" type="pres">
      <dgm:prSet presAssocID="{BB38E759-B2DD-47CD-92F9-C9A46A4A63D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AE65A7-0B1C-45C0-89C9-8C5E7BAB572A}" type="pres">
      <dgm:prSet presAssocID="{361E1C19-876D-4D85-A023-8AE08F93FC0F}" presName="spacer" presStyleCnt="0"/>
      <dgm:spPr/>
      <dgm:t>
        <a:bodyPr/>
        <a:lstStyle/>
        <a:p>
          <a:endParaRPr lang="pt-PT"/>
        </a:p>
      </dgm:t>
    </dgm:pt>
    <dgm:pt modelId="{C4A1FD0C-6341-4AFA-9879-543DBD81DC8B}" type="pres">
      <dgm:prSet presAssocID="{AA169A40-E4B1-4A50-9C2A-2301283DE32B}" presName="parentText" presStyleLbl="node1" presStyleIdx="2" presStyleCnt="6" custLinFactNeighborX="47143" custLinFactNeighborY="-1977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EFC12C-8540-4528-A77D-1BC94C74C820}" type="pres">
      <dgm:prSet presAssocID="{0BF21406-D205-43B2-9187-A2BBE4F329FC}" presName="spacer" presStyleCnt="0"/>
      <dgm:spPr/>
      <dgm:t>
        <a:bodyPr/>
        <a:lstStyle/>
        <a:p>
          <a:endParaRPr lang="pt-PT"/>
        </a:p>
      </dgm:t>
    </dgm:pt>
    <dgm:pt modelId="{C3A3248E-EE22-43CA-8F0D-7234B7647C2F}" type="pres">
      <dgm:prSet presAssocID="{FDF8980C-45EF-404A-AE0C-126F3B5DB09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095E583-6F87-4A82-B467-9CD89C25E628}" type="pres">
      <dgm:prSet presAssocID="{AD5233C3-B3F7-4F08-BE5E-D7CFD5F70756}" presName="spacer" presStyleCnt="0"/>
      <dgm:spPr/>
      <dgm:t>
        <a:bodyPr/>
        <a:lstStyle/>
        <a:p>
          <a:endParaRPr lang="pt-PT"/>
        </a:p>
      </dgm:t>
    </dgm:pt>
    <dgm:pt modelId="{13DAF686-9C0D-45AF-8610-D0B3CC58BBFF}" type="pres">
      <dgm:prSet presAssocID="{4DA9FFE2-6CD7-4B34-B0CD-B05B93ADBEE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295CAA-06DE-460E-981E-C2B4335D1B39}" type="pres">
      <dgm:prSet presAssocID="{D800FC15-88C0-4EAA-9AE3-CD5DC0F8E737}" presName="spacer" presStyleCnt="0"/>
      <dgm:spPr/>
      <dgm:t>
        <a:bodyPr/>
        <a:lstStyle/>
        <a:p>
          <a:endParaRPr lang="pt-PT"/>
        </a:p>
      </dgm:t>
    </dgm:pt>
    <dgm:pt modelId="{898683DB-CE63-49FC-8E05-D230540E2330}" type="pres">
      <dgm:prSet presAssocID="{9F251A86-4C84-4579-950C-E3F18237DB2A}" presName="parentText" presStyleLbl="node1" presStyleIdx="5" presStyleCnt="6" custLinFactNeighborX="-32407" custLinFactNeighborY="-13766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CC22D31-EE93-40D6-8079-60AE6FD7B10B}" type="presOf" srcId="{4DA9FFE2-6CD7-4B34-B0CD-B05B93ADBEE6}" destId="{13DAF686-9C0D-45AF-8610-D0B3CC58BBFF}" srcOrd="0" destOrd="0" presId="urn:microsoft.com/office/officeart/2005/8/layout/vList2"/>
    <dgm:cxn modelId="{DA2699F4-0F73-4039-874C-4F96C7507C34}" srcId="{AEF55529-A37B-4BA0-81BD-8799C646DB10}" destId="{4DA9FFE2-6CD7-4B34-B0CD-B05B93ADBEE6}" srcOrd="4" destOrd="0" parTransId="{36D76C4B-540B-47C8-8C5F-3B189A61A33A}" sibTransId="{D800FC15-88C0-4EAA-9AE3-CD5DC0F8E737}"/>
    <dgm:cxn modelId="{A31880C0-EC77-4C7D-9524-A368B05BCB60}" type="presOf" srcId="{9F251A86-4C84-4579-950C-E3F18237DB2A}" destId="{898683DB-CE63-49FC-8E05-D230540E2330}" srcOrd="0" destOrd="0" presId="urn:microsoft.com/office/officeart/2005/8/layout/vList2"/>
    <dgm:cxn modelId="{A2B7F148-E0BA-42BA-94C4-F8B03DD3C5A8}" type="presOf" srcId="{B435DBEB-07C1-40E4-8107-52F81870D6A3}" destId="{D3002205-7262-4BE6-861D-F8B5BFCFC424}" srcOrd="0" destOrd="0" presId="urn:microsoft.com/office/officeart/2005/8/layout/vList2"/>
    <dgm:cxn modelId="{B2DA1454-95C7-48A3-8E13-95AFDBA4C36C}" type="presOf" srcId="{AEF55529-A37B-4BA0-81BD-8799C646DB10}" destId="{92D28C9A-B303-47E7-BEB9-CB1CDF2F6AA6}" srcOrd="0" destOrd="0" presId="urn:microsoft.com/office/officeart/2005/8/layout/vList2"/>
    <dgm:cxn modelId="{A783BE2E-713D-4233-866D-24AC30BF88CA}" srcId="{AEF55529-A37B-4BA0-81BD-8799C646DB10}" destId="{9F251A86-4C84-4579-950C-E3F18237DB2A}" srcOrd="5" destOrd="0" parTransId="{E3323DCD-1FBE-4C65-A05A-7EE43D67932A}" sibTransId="{237D7D73-0069-4004-A895-71D61442CEED}"/>
    <dgm:cxn modelId="{6C982AD7-796D-42E2-9F5B-AFFEC35FA2E2}" srcId="{AEF55529-A37B-4BA0-81BD-8799C646DB10}" destId="{B435DBEB-07C1-40E4-8107-52F81870D6A3}" srcOrd="0" destOrd="0" parTransId="{D7DEA121-E455-48FB-88B7-831EBC1B2B44}" sibTransId="{47E38D85-1F9F-4E26-8BCE-0F56D6E2BC35}"/>
    <dgm:cxn modelId="{CE71A71E-E662-40F6-9B6A-E43F54E6CD6E}" srcId="{AEF55529-A37B-4BA0-81BD-8799C646DB10}" destId="{FDF8980C-45EF-404A-AE0C-126F3B5DB090}" srcOrd="3" destOrd="0" parTransId="{ACEC2978-2961-4302-915D-096C23666B76}" sibTransId="{AD5233C3-B3F7-4F08-BE5E-D7CFD5F70756}"/>
    <dgm:cxn modelId="{2C828339-BCB8-447B-B9A9-169EF2B2C82B}" type="presOf" srcId="{FDF8980C-45EF-404A-AE0C-126F3B5DB090}" destId="{C3A3248E-EE22-43CA-8F0D-7234B7647C2F}" srcOrd="0" destOrd="0" presId="urn:microsoft.com/office/officeart/2005/8/layout/vList2"/>
    <dgm:cxn modelId="{21607390-1A6A-4722-8F4D-0F44D86F0A3B}" srcId="{AEF55529-A37B-4BA0-81BD-8799C646DB10}" destId="{BB38E759-B2DD-47CD-92F9-C9A46A4A63D2}" srcOrd="1" destOrd="0" parTransId="{E8EB7527-2B05-4029-8FA8-B2F60D02559D}" sibTransId="{361E1C19-876D-4D85-A023-8AE08F93FC0F}"/>
    <dgm:cxn modelId="{BFF51D8D-2029-4A1B-8D50-E1F44AA95D4A}" type="presOf" srcId="{AA169A40-E4B1-4A50-9C2A-2301283DE32B}" destId="{C4A1FD0C-6341-4AFA-9879-543DBD81DC8B}" srcOrd="0" destOrd="0" presId="urn:microsoft.com/office/officeart/2005/8/layout/vList2"/>
    <dgm:cxn modelId="{D7A60877-6812-4F0C-AD0B-CEE827EEF8BA}" srcId="{AEF55529-A37B-4BA0-81BD-8799C646DB10}" destId="{AA169A40-E4B1-4A50-9C2A-2301283DE32B}" srcOrd="2" destOrd="0" parTransId="{9ED8B0C8-6772-4D84-BC0B-A27B23F443BB}" sibTransId="{0BF21406-D205-43B2-9187-A2BBE4F329FC}"/>
    <dgm:cxn modelId="{F1089D22-95F4-4674-A47D-7A126468F819}" type="presOf" srcId="{BB38E759-B2DD-47CD-92F9-C9A46A4A63D2}" destId="{8A288500-FE84-457E-9C9B-D2D0B87145B0}" srcOrd="0" destOrd="0" presId="urn:microsoft.com/office/officeart/2005/8/layout/vList2"/>
    <dgm:cxn modelId="{366CB186-E10A-4D46-8CE0-E2397DC9D2D3}" type="presParOf" srcId="{92D28C9A-B303-47E7-BEB9-CB1CDF2F6AA6}" destId="{D3002205-7262-4BE6-861D-F8B5BFCFC424}" srcOrd="0" destOrd="0" presId="urn:microsoft.com/office/officeart/2005/8/layout/vList2"/>
    <dgm:cxn modelId="{4F440864-AFB3-4B3F-B61A-3CDE5CF00035}" type="presParOf" srcId="{92D28C9A-B303-47E7-BEB9-CB1CDF2F6AA6}" destId="{C1251E94-C8A1-44DE-984A-71F9D152A087}" srcOrd="1" destOrd="0" presId="urn:microsoft.com/office/officeart/2005/8/layout/vList2"/>
    <dgm:cxn modelId="{C4E50D6A-3432-482F-B992-0804C0A0126E}" type="presParOf" srcId="{92D28C9A-B303-47E7-BEB9-CB1CDF2F6AA6}" destId="{8A288500-FE84-457E-9C9B-D2D0B87145B0}" srcOrd="2" destOrd="0" presId="urn:microsoft.com/office/officeart/2005/8/layout/vList2"/>
    <dgm:cxn modelId="{9D4E32CA-0756-47B3-BFF0-753E32BBE63B}" type="presParOf" srcId="{92D28C9A-B303-47E7-BEB9-CB1CDF2F6AA6}" destId="{EBAE65A7-0B1C-45C0-89C9-8C5E7BAB572A}" srcOrd="3" destOrd="0" presId="urn:microsoft.com/office/officeart/2005/8/layout/vList2"/>
    <dgm:cxn modelId="{5D4A62E0-5A35-466F-966D-0024B554AB3B}" type="presParOf" srcId="{92D28C9A-B303-47E7-BEB9-CB1CDF2F6AA6}" destId="{C4A1FD0C-6341-4AFA-9879-543DBD81DC8B}" srcOrd="4" destOrd="0" presId="urn:microsoft.com/office/officeart/2005/8/layout/vList2"/>
    <dgm:cxn modelId="{490FD649-E846-4222-B291-3C138379A4EA}" type="presParOf" srcId="{92D28C9A-B303-47E7-BEB9-CB1CDF2F6AA6}" destId="{51EFC12C-8540-4528-A77D-1BC94C74C820}" srcOrd="5" destOrd="0" presId="urn:microsoft.com/office/officeart/2005/8/layout/vList2"/>
    <dgm:cxn modelId="{4777DB58-E5C3-475C-B72F-A16788611EB0}" type="presParOf" srcId="{92D28C9A-B303-47E7-BEB9-CB1CDF2F6AA6}" destId="{C3A3248E-EE22-43CA-8F0D-7234B7647C2F}" srcOrd="6" destOrd="0" presId="urn:microsoft.com/office/officeart/2005/8/layout/vList2"/>
    <dgm:cxn modelId="{84A8A85A-D273-4A79-949E-93A899699A47}" type="presParOf" srcId="{92D28C9A-B303-47E7-BEB9-CB1CDF2F6AA6}" destId="{D095E583-6F87-4A82-B467-9CD89C25E628}" srcOrd="7" destOrd="0" presId="urn:microsoft.com/office/officeart/2005/8/layout/vList2"/>
    <dgm:cxn modelId="{66A7AF97-212B-4E49-8191-0C3860AFB375}" type="presParOf" srcId="{92D28C9A-B303-47E7-BEB9-CB1CDF2F6AA6}" destId="{13DAF686-9C0D-45AF-8610-D0B3CC58BBFF}" srcOrd="8" destOrd="0" presId="urn:microsoft.com/office/officeart/2005/8/layout/vList2"/>
    <dgm:cxn modelId="{2618B193-AD56-414C-BDBA-E699A693C327}" type="presParOf" srcId="{92D28C9A-B303-47E7-BEB9-CB1CDF2F6AA6}" destId="{A8295CAA-06DE-460E-981E-C2B4335D1B39}" srcOrd="9" destOrd="0" presId="urn:microsoft.com/office/officeart/2005/8/layout/vList2"/>
    <dgm:cxn modelId="{B90D356A-67E4-4783-A2FA-E8FAF078E25B}" type="presParOf" srcId="{92D28C9A-B303-47E7-BEB9-CB1CDF2F6AA6}" destId="{898683DB-CE63-49FC-8E05-D230540E2330}" srcOrd="10" destOrd="0" presId="urn:microsoft.com/office/officeart/2005/8/layout/vList2"/>
  </dgm:cxnLst>
  <dgm:bg>
    <a:solidFill>
      <a:srgbClr val="3BC2D7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1EAC6-5808-41D3-B6E8-D0AEA93C1F65}" type="doc">
      <dgm:prSet loTypeId="urn:microsoft.com/office/officeart/2005/8/layout/hierarchy3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pt-PT"/>
        </a:p>
      </dgm:t>
    </dgm:pt>
    <dgm:pt modelId="{002CA43D-A2C1-4002-ADC3-BE56CCB8DC50}">
      <dgm:prSet phldrT="[Texto]" custT="1"/>
      <dgm:spPr>
        <a:solidFill>
          <a:srgbClr val="005884"/>
        </a:solidFill>
      </dgm:spPr>
      <dgm:t>
        <a:bodyPr/>
        <a:lstStyle/>
        <a:p>
          <a:r>
            <a:rPr lang="pt-PT" sz="1600" b="1" dirty="0" smtClean="0">
              <a:latin typeface="Arial" pitchFamily="34" charset="0"/>
              <a:cs typeface="Arial" pitchFamily="34" charset="0"/>
            </a:rPr>
            <a:t>Físicos</a:t>
          </a:r>
          <a:endParaRPr lang="pt-PT" sz="1600" b="1" dirty="0">
            <a:latin typeface="Arial" pitchFamily="34" charset="0"/>
            <a:cs typeface="Arial" pitchFamily="34" charset="0"/>
          </a:endParaRPr>
        </a:p>
      </dgm:t>
    </dgm:pt>
    <dgm:pt modelId="{A685A37E-7B46-493E-BDEF-90DD189DD3D0}" type="parTrans" cxnId="{ADC53029-C339-4461-8CB1-AE42250F20A2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83525F53-53C2-44DE-8056-0D2312F7C38A}" type="sibTrans" cxnId="{ADC53029-C339-4461-8CB1-AE42250F20A2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BD576C1E-8F86-4936-AAB3-DADD6D7B2BA5}">
      <dgm:prSet custT="1"/>
      <dgm:spPr/>
      <dgm:t>
        <a:bodyPr/>
        <a:lstStyle/>
        <a:p>
          <a:r>
            <a:rPr lang="pt-PT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Cortes, arranhões, hematomas</a:t>
          </a:r>
          <a:endParaRPr lang="pt-PT" sz="14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172EA87-436A-4944-8B46-358A30606B4D}" type="parTrans" cxnId="{C653C37A-F7E7-4AC2-A956-006A02018EFA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E40DBE49-BBB8-4604-8548-081F0553791B}" type="sibTrans" cxnId="{C653C37A-F7E7-4AC2-A956-006A02018EFA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D23C2D25-BEE7-404E-B42E-2F8513BDEBF7}">
      <dgm:prSet custT="1"/>
      <dgm:spPr/>
      <dgm:t>
        <a:bodyPr/>
        <a:lstStyle/>
        <a:p>
          <a:r>
            <a:rPr lang="pt-PT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Dores de cabeça, dores de estômago “de barriga”</a:t>
          </a:r>
          <a:endParaRPr lang="pt-PT" sz="1400" b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B98B7E-A7AD-4A2D-8E5F-CE22128CBA9A}" type="parTrans" cxnId="{15A08DEA-15D1-4D3A-9BA4-0D919174A729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E047EA63-13CE-4BCE-8033-4DF4C03A85F1}" type="sibTrans" cxnId="{15A08DEA-15D1-4D3A-9BA4-0D919174A729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CDB4042D-3318-4A7D-98B8-4F7D50FAAEEF}">
      <dgm:prSet custT="1"/>
      <dgm:spPr/>
      <dgm:t>
        <a:bodyPr/>
        <a:lstStyle/>
        <a:p>
          <a:r>
            <a:rPr lang="pt-PT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Bens danificados</a:t>
          </a:r>
        </a:p>
      </dgm:t>
    </dgm:pt>
    <dgm:pt modelId="{EE26AA23-A0E2-40F3-A472-968AD1F73036}" type="parTrans" cxnId="{71FE0A14-5B13-4F82-BBF4-B49B8D86D611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16B67309-4905-4785-B1EE-9BACD142BE29}" type="sibTrans" cxnId="{71FE0A14-5B13-4F82-BBF4-B49B8D86D611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B91C8FEF-E7F0-4632-86D9-2C9AA8CB57A0}">
      <dgm:prSet custT="1"/>
      <dgm:spPr/>
      <dgm:t>
        <a:bodyPr/>
        <a:lstStyle/>
        <a:p>
          <a:r>
            <a:rPr lang="pt-PT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Bens que “desaparecem” e que têm de ser repostos</a:t>
          </a:r>
        </a:p>
      </dgm:t>
    </dgm:pt>
    <dgm:pt modelId="{B2EE206F-3796-4328-B4D3-F0C6989ABBC1}" type="parTrans" cxnId="{1080E520-D1FD-4412-A791-39342A3A6057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ED5BB344-9666-4798-ACC7-64EBE53E74E9}" type="sibTrans" cxnId="{1080E520-D1FD-4412-A791-39342A3A6057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30A2D9A3-5883-40F4-99F3-4655645DADBB}">
      <dgm:prSet custT="1"/>
      <dgm:spPr/>
      <dgm:t>
        <a:bodyPr/>
        <a:lstStyle/>
        <a:p>
          <a:r>
            <a:rPr lang="pt-PT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Isolamento e/ou timidez</a:t>
          </a:r>
        </a:p>
      </dgm:t>
    </dgm:pt>
    <dgm:pt modelId="{F0819556-56AE-4DD2-B246-4ED3FE66DFE8}" type="parTrans" cxnId="{13919321-C24C-4F01-B2D6-3C7A48D662A3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CC27831F-8C0B-4DD8-B452-804291BC1F92}" type="sibTrans" cxnId="{13919321-C24C-4F01-B2D6-3C7A48D662A3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AB0490A3-5B27-4572-8BD3-6D4674EF3120}">
      <dgm:prSet custT="1"/>
      <dgm:spPr/>
      <dgm:t>
        <a:bodyPr/>
        <a:lstStyle/>
        <a:p>
          <a:r>
            <a:rPr lang="pt-PT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Ansiedade</a:t>
          </a:r>
          <a:endParaRPr lang="pt-PT" sz="1400" b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953231-0764-45BA-A1CC-119203EAACCA}" type="parTrans" cxnId="{E235E53C-1D97-492F-8563-6610569B0B47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F6784136-4385-47E0-B46D-7BC43CFA9A44}" type="sibTrans" cxnId="{E235E53C-1D97-492F-8563-6610569B0B47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5E9AEED4-A6F2-47AE-BF00-0A8388F78E49}">
      <dgm:prSet custT="1"/>
      <dgm:spPr/>
      <dgm:t>
        <a:bodyPr/>
        <a:lstStyle/>
        <a:p>
          <a:r>
            <a:rPr lang="pt-PT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Depressão</a:t>
          </a:r>
          <a:endParaRPr lang="pt-PT" sz="1400" b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6B3A0B-D1AF-4057-9F8B-23C8E169A82A}" type="parTrans" cxnId="{E305286F-60FE-4B80-9C06-0531881C0A1D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38E7B6A2-F669-4CC6-ACC8-6B275085FDF3}" type="sibTrans" cxnId="{E305286F-60FE-4B80-9C06-0531881C0A1D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788062A2-6E40-4647-ABF4-15C65EF407AF}">
      <dgm:prSet custT="1"/>
      <dgm:spPr/>
      <dgm:t>
        <a:bodyPr/>
        <a:lstStyle/>
        <a:p>
          <a:r>
            <a:rPr lang="pt-PT" sz="14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Agressividade</a:t>
          </a:r>
          <a:endParaRPr lang="pt-PT" sz="1400" b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CDACE4-5B24-4E36-8C1D-214C40DF8DCB}" type="parTrans" cxnId="{792A9751-9B81-48BD-9EF1-38AE05A56FE2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EED27540-A0AF-45BC-90D2-901700C21E39}" type="sibTrans" cxnId="{792A9751-9B81-48BD-9EF1-38AE05A56FE2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A67F571D-EB01-4A8A-AB77-9093045F8BE2}">
      <dgm:prSet custT="1"/>
      <dgm:spPr>
        <a:solidFill>
          <a:srgbClr val="0099AB"/>
        </a:solidFill>
      </dgm:spPr>
      <dgm:t>
        <a:bodyPr/>
        <a:lstStyle/>
        <a:p>
          <a:r>
            <a:rPr lang="pt-PT" sz="1600" b="1" dirty="0" smtClean="0">
              <a:latin typeface="Arial" pitchFamily="34" charset="0"/>
              <a:cs typeface="Arial" pitchFamily="34" charset="0"/>
            </a:rPr>
            <a:t>Emocionais</a:t>
          </a:r>
        </a:p>
      </dgm:t>
    </dgm:pt>
    <dgm:pt modelId="{29D3EA43-9971-46CF-8456-3D462AD6F410}" type="parTrans" cxnId="{BD58BDDD-7B13-4030-B34B-2741D866E068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4E55B622-4BD8-4B98-A98F-658C4800F81E}" type="sibTrans" cxnId="{BD58BDDD-7B13-4030-B34B-2741D866E068}">
      <dgm:prSet/>
      <dgm:spPr/>
      <dgm:t>
        <a:bodyPr/>
        <a:lstStyle/>
        <a:p>
          <a:endParaRPr lang="pt-PT" sz="1600">
            <a:latin typeface="Arial" pitchFamily="34" charset="0"/>
            <a:cs typeface="Arial" pitchFamily="34" charset="0"/>
          </a:endParaRPr>
        </a:p>
      </dgm:t>
    </dgm:pt>
    <dgm:pt modelId="{CBD7582D-6FDF-4D96-953A-FC338E7E3AF5}" type="pres">
      <dgm:prSet presAssocID="{A091EAC6-5808-41D3-B6E8-D0AEA93C1F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B32D3177-A6B7-4405-8467-77E19438D949}" type="pres">
      <dgm:prSet presAssocID="{002CA43D-A2C1-4002-ADC3-BE56CCB8DC50}" presName="root" presStyleCnt="0"/>
      <dgm:spPr/>
      <dgm:t>
        <a:bodyPr/>
        <a:lstStyle/>
        <a:p>
          <a:endParaRPr lang="pt-PT"/>
        </a:p>
      </dgm:t>
    </dgm:pt>
    <dgm:pt modelId="{33CAD09F-1E30-4F80-B46C-897AD4C52DEF}" type="pres">
      <dgm:prSet presAssocID="{002CA43D-A2C1-4002-ADC3-BE56CCB8DC50}" presName="rootComposite" presStyleCnt="0"/>
      <dgm:spPr/>
      <dgm:t>
        <a:bodyPr/>
        <a:lstStyle/>
        <a:p>
          <a:endParaRPr lang="pt-PT"/>
        </a:p>
      </dgm:t>
    </dgm:pt>
    <dgm:pt modelId="{901D5455-EB4F-4A72-9E3D-F8D03301F0A0}" type="pres">
      <dgm:prSet presAssocID="{002CA43D-A2C1-4002-ADC3-BE56CCB8DC50}" presName="rootText" presStyleLbl="node1" presStyleIdx="0" presStyleCnt="2" custScaleX="146449"/>
      <dgm:spPr/>
      <dgm:t>
        <a:bodyPr/>
        <a:lstStyle/>
        <a:p>
          <a:endParaRPr lang="pt-PT"/>
        </a:p>
      </dgm:t>
    </dgm:pt>
    <dgm:pt modelId="{2A675812-1DD4-4724-8382-F8ED3CA790D2}" type="pres">
      <dgm:prSet presAssocID="{002CA43D-A2C1-4002-ADC3-BE56CCB8DC50}" presName="rootConnector" presStyleLbl="node1" presStyleIdx="0" presStyleCnt="2"/>
      <dgm:spPr/>
      <dgm:t>
        <a:bodyPr/>
        <a:lstStyle/>
        <a:p>
          <a:endParaRPr lang="pt-PT"/>
        </a:p>
      </dgm:t>
    </dgm:pt>
    <dgm:pt modelId="{FE46905F-B585-498B-8939-B7ABC921A28F}" type="pres">
      <dgm:prSet presAssocID="{002CA43D-A2C1-4002-ADC3-BE56CCB8DC50}" presName="childShape" presStyleCnt="0"/>
      <dgm:spPr/>
      <dgm:t>
        <a:bodyPr/>
        <a:lstStyle/>
        <a:p>
          <a:endParaRPr lang="pt-PT"/>
        </a:p>
      </dgm:t>
    </dgm:pt>
    <dgm:pt modelId="{7FAAA278-E308-42F7-B224-418F4FD2FD44}" type="pres">
      <dgm:prSet presAssocID="{A172EA87-436A-4944-8B46-358A30606B4D}" presName="Name13" presStyleLbl="parChTrans1D2" presStyleIdx="0" presStyleCnt="8"/>
      <dgm:spPr/>
      <dgm:t>
        <a:bodyPr/>
        <a:lstStyle/>
        <a:p>
          <a:endParaRPr lang="pt-PT"/>
        </a:p>
      </dgm:t>
    </dgm:pt>
    <dgm:pt modelId="{62F46B29-B1EB-48F1-9C08-10D187E60EB4}" type="pres">
      <dgm:prSet presAssocID="{BD576C1E-8F86-4936-AAB3-DADD6D7B2BA5}" presName="childText" presStyleLbl="bgAcc1" presStyleIdx="0" presStyleCnt="8" custScaleX="19183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379F3F-7A56-4C3E-915C-D80A862D14CF}" type="pres">
      <dgm:prSet presAssocID="{16B98B7E-A7AD-4A2D-8E5F-CE22128CBA9A}" presName="Name13" presStyleLbl="parChTrans1D2" presStyleIdx="1" presStyleCnt="8"/>
      <dgm:spPr/>
      <dgm:t>
        <a:bodyPr/>
        <a:lstStyle/>
        <a:p>
          <a:endParaRPr lang="pt-PT"/>
        </a:p>
      </dgm:t>
    </dgm:pt>
    <dgm:pt modelId="{96824B52-800C-4306-B450-A7EC3FDED887}" type="pres">
      <dgm:prSet presAssocID="{D23C2D25-BEE7-404E-B42E-2F8513BDEBF7}" presName="childText" presStyleLbl="bgAcc1" presStyleIdx="1" presStyleCnt="8" custScaleX="195118" custLinFactNeighborX="1371" custLinFactNeighborY="-88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8FEAF6-6B21-4CB4-A3DB-04DB6F3D6AA5}" type="pres">
      <dgm:prSet presAssocID="{EE26AA23-A0E2-40F3-A472-968AD1F73036}" presName="Name13" presStyleLbl="parChTrans1D2" presStyleIdx="2" presStyleCnt="8"/>
      <dgm:spPr/>
      <dgm:t>
        <a:bodyPr/>
        <a:lstStyle/>
        <a:p>
          <a:endParaRPr lang="pt-PT"/>
        </a:p>
      </dgm:t>
    </dgm:pt>
    <dgm:pt modelId="{679483A6-117F-42C2-84A5-07BD4DA9FF49}" type="pres">
      <dgm:prSet presAssocID="{CDB4042D-3318-4A7D-98B8-4F7D50FAAEEF}" presName="childText" presStyleLbl="bgAcc1" presStyleIdx="2" presStyleCnt="8" custScaleX="20633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55E2B4D-875E-41AC-B9CF-9B408530002C}" type="pres">
      <dgm:prSet presAssocID="{B2EE206F-3796-4328-B4D3-F0C6989ABBC1}" presName="Name13" presStyleLbl="parChTrans1D2" presStyleIdx="3" presStyleCnt="8"/>
      <dgm:spPr/>
      <dgm:t>
        <a:bodyPr/>
        <a:lstStyle/>
        <a:p>
          <a:endParaRPr lang="pt-PT"/>
        </a:p>
      </dgm:t>
    </dgm:pt>
    <dgm:pt modelId="{4E3D0932-66D3-4BA8-8440-76329BE892E3}" type="pres">
      <dgm:prSet presAssocID="{B91C8FEF-E7F0-4632-86D9-2C9AA8CB57A0}" presName="childText" presStyleLbl="bgAcc1" presStyleIdx="3" presStyleCnt="8" custScaleX="214346" custScaleY="12119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601079B-7049-4F7F-819B-727F766B8532}" type="pres">
      <dgm:prSet presAssocID="{A67F571D-EB01-4A8A-AB77-9093045F8BE2}" presName="root" presStyleCnt="0"/>
      <dgm:spPr/>
      <dgm:t>
        <a:bodyPr/>
        <a:lstStyle/>
        <a:p>
          <a:endParaRPr lang="pt-PT"/>
        </a:p>
      </dgm:t>
    </dgm:pt>
    <dgm:pt modelId="{30242372-205F-402B-8968-694A675055BA}" type="pres">
      <dgm:prSet presAssocID="{A67F571D-EB01-4A8A-AB77-9093045F8BE2}" presName="rootComposite" presStyleCnt="0"/>
      <dgm:spPr/>
      <dgm:t>
        <a:bodyPr/>
        <a:lstStyle/>
        <a:p>
          <a:endParaRPr lang="pt-PT"/>
        </a:p>
      </dgm:t>
    </dgm:pt>
    <dgm:pt modelId="{2A794265-D4FA-4EF4-B211-107CC12220D5}" type="pres">
      <dgm:prSet presAssocID="{A67F571D-EB01-4A8A-AB77-9093045F8BE2}" presName="rootText" presStyleLbl="node1" presStyleIdx="1" presStyleCnt="2" custScaleX="131926"/>
      <dgm:spPr/>
      <dgm:t>
        <a:bodyPr/>
        <a:lstStyle/>
        <a:p>
          <a:endParaRPr lang="pt-PT"/>
        </a:p>
      </dgm:t>
    </dgm:pt>
    <dgm:pt modelId="{A583EBD6-6D67-4EC5-8E6D-084986E0088E}" type="pres">
      <dgm:prSet presAssocID="{A67F571D-EB01-4A8A-AB77-9093045F8BE2}" presName="rootConnector" presStyleLbl="node1" presStyleIdx="1" presStyleCnt="2"/>
      <dgm:spPr/>
      <dgm:t>
        <a:bodyPr/>
        <a:lstStyle/>
        <a:p>
          <a:endParaRPr lang="pt-PT"/>
        </a:p>
      </dgm:t>
    </dgm:pt>
    <dgm:pt modelId="{A6C0A132-3CE5-42F8-95F9-B30056310299}" type="pres">
      <dgm:prSet presAssocID="{A67F571D-EB01-4A8A-AB77-9093045F8BE2}" presName="childShape" presStyleCnt="0"/>
      <dgm:spPr/>
      <dgm:t>
        <a:bodyPr/>
        <a:lstStyle/>
        <a:p>
          <a:endParaRPr lang="pt-PT"/>
        </a:p>
      </dgm:t>
    </dgm:pt>
    <dgm:pt modelId="{C42A7B7C-BC8B-446A-B1CF-5278A595928C}" type="pres">
      <dgm:prSet presAssocID="{F0819556-56AE-4DD2-B246-4ED3FE66DFE8}" presName="Name13" presStyleLbl="parChTrans1D2" presStyleIdx="4" presStyleCnt="8"/>
      <dgm:spPr/>
      <dgm:t>
        <a:bodyPr/>
        <a:lstStyle/>
        <a:p>
          <a:endParaRPr lang="pt-PT"/>
        </a:p>
      </dgm:t>
    </dgm:pt>
    <dgm:pt modelId="{9C124B00-96B4-478F-9D45-F13160219467}" type="pres">
      <dgm:prSet presAssocID="{30A2D9A3-5883-40F4-99F3-4655645DADBB}" presName="childText" presStyleLbl="bgAcc1" presStyleIdx="4" presStyleCnt="8" custScaleX="16005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5E5295D-AB40-4AD7-81B5-777520E0BFFF}" type="pres">
      <dgm:prSet presAssocID="{B7953231-0764-45BA-A1CC-119203EAACCA}" presName="Name13" presStyleLbl="parChTrans1D2" presStyleIdx="5" presStyleCnt="8"/>
      <dgm:spPr/>
      <dgm:t>
        <a:bodyPr/>
        <a:lstStyle/>
        <a:p>
          <a:endParaRPr lang="pt-PT"/>
        </a:p>
      </dgm:t>
    </dgm:pt>
    <dgm:pt modelId="{8C62990E-3C60-4D2F-9B52-9D62EB889E42}" type="pres">
      <dgm:prSet presAssocID="{AB0490A3-5B27-4572-8BD3-6D4674EF3120}" presName="childText" presStyleLbl="bgAcc1" presStyleIdx="5" presStyleCnt="8" custScaleX="1572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8F814E7-46C2-4720-81F2-C9E3BE852FD2}" type="pres">
      <dgm:prSet presAssocID="{BF6B3A0B-D1AF-4057-9F8B-23C8E169A82A}" presName="Name13" presStyleLbl="parChTrans1D2" presStyleIdx="6" presStyleCnt="8"/>
      <dgm:spPr/>
      <dgm:t>
        <a:bodyPr/>
        <a:lstStyle/>
        <a:p>
          <a:endParaRPr lang="pt-PT"/>
        </a:p>
      </dgm:t>
    </dgm:pt>
    <dgm:pt modelId="{EDFDF5FD-2C0E-492E-842C-5A1DF5C28F42}" type="pres">
      <dgm:prSet presAssocID="{5E9AEED4-A6F2-47AE-BF00-0A8388F78E49}" presName="childText" presStyleLbl="bgAcc1" presStyleIdx="6" presStyleCnt="8" custScaleX="1532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D7B183-892F-4EE5-9E85-6A9AF0962850}" type="pres">
      <dgm:prSet presAssocID="{0ACDACE4-5B24-4E36-8C1D-214C40DF8DCB}" presName="Name13" presStyleLbl="parChTrans1D2" presStyleIdx="7" presStyleCnt="8"/>
      <dgm:spPr/>
      <dgm:t>
        <a:bodyPr/>
        <a:lstStyle/>
        <a:p>
          <a:endParaRPr lang="pt-PT"/>
        </a:p>
      </dgm:t>
    </dgm:pt>
    <dgm:pt modelId="{1E59EC03-FEDA-4531-A413-53C334BFE98F}" type="pres">
      <dgm:prSet presAssocID="{788062A2-6E40-4647-ABF4-15C65EF407AF}" presName="childText" presStyleLbl="bgAcc1" presStyleIdx="7" presStyleCnt="8" custScaleX="15212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305286F-60FE-4B80-9C06-0531881C0A1D}" srcId="{A67F571D-EB01-4A8A-AB77-9093045F8BE2}" destId="{5E9AEED4-A6F2-47AE-BF00-0A8388F78E49}" srcOrd="2" destOrd="0" parTransId="{BF6B3A0B-D1AF-4057-9F8B-23C8E169A82A}" sibTransId="{38E7B6A2-F669-4CC6-ACC8-6B275085FDF3}"/>
    <dgm:cxn modelId="{8CD11C5A-108D-4357-8229-D90C7B68852E}" type="presOf" srcId="{B7953231-0764-45BA-A1CC-119203EAACCA}" destId="{45E5295D-AB40-4AD7-81B5-777520E0BFFF}" srcOrd="0" destOrd="0" presId="urn:microsoft.com/office/officeart/2005/8/layout/hierarchy3"/>
    <dgm:cxn modelId="{E235E53C-1D97-492F-8563-6610569B0B47}" srcId="{A67F571D-EB01-4A8A-AB77-9093045F8BE2}" destId="{AB0490A3-5B27-4572-8BD3-6D4674EF3120}" srcOrd="1" destOrd="0" parTransId="{B7953231-0764-45BA-A1CC-119203EAACCA}" sibTransId="{F6784136-4385-47E0-B46D-7BC43CFA9A44}"/>
    <dgm:cxn modelId="{BB69F66F-A896-49B3-810C-58C0815BD4AC}" type="presOf" srcId="{F0819556-56AE-4DD2-B246-4ED3FE66DFE8}" destId="{C42A7B7C-BC8B-446A-B1CF-5278A595928C}" srcOrd="0" destOrd="0" presId="urn:microsoft.com/office/officeart/2005/8/layout/hierarchy3"/>
    <dgm:cxn modelId="{792A9751-9B81-48BD-9EF1-38AE05A56FE2}" srcId="{A67F571D-EB01-4A8A-AB77-9093045F8BE2}" destId="{788062A2-6E40-4647-ABF4-15C65EF407AF}" srcOrd="3" destOrd="0" parTransId="{0ACDACE4-5B24-4E36-8C1D-214C40DF8DCB}" sibTransId="{EED27540-A0AF-45BC-90D2-901700C21E39}"/>
    <dgm:cxn modelId="{3C652B0F-3428-44EC-96BA-B9847DE21A92}" type="presOf" srcId="{A67F571D-EB01-4A8A-AB77-9093045F8BE2}" destId="{2A794265-D4FA-4EF4-B211-107CC12220D5}" srcOrd="0" destOrd="0" presId="urn:microsoft.com/office/officeart/2005/8/layout/hierarchy3"/>
    <dgm:cxn modelId="{ADC53029-C339-4461-8CB1-AE42250F20A2}" srcId="{A091EAC6-5808-41D3-B6E8-D0AEA93C1F65}" destId="{002CA43D-A2C1-4002-ADC3-BE56CCB8DC50}" srcOrd="0" destOrd="0" parTransId="{A685A37E-7B46-493E-BDEF-90DD189DD3D0}" sibTransId="{83525F53-53C2-44DE-8056-0D2312F7C38A}"/>
    <dgm:cxn modelId="{5E2A505D-18DD-4B52-8FB9-1FDD563EF76A}" type="presOf" srcId="{B91C8FEF-E7F0-4632-86D9-2C9AA8CB57A0}" destId="{4E3D0932-66D3-4BA8-8440-76329BE892E3}" srcOrd="0" destOrd="0" presId="urn:microsoft.com/office/officeart/2005/8/layout/hierarchy3"/>
    <dgm:cxn modelId="{670076B8-686A-4C11-9F44-C50D2BF6CA78}" type="presOf" srcId="{AB0490A3-5B27-4572-8BD3-6D4674EF3120}" destId="{8C62990E-3C60-4D2F-9B52-9D62EB889E42}" srcOrd="0" destOrd="0" presId="urn:microsoft.com/office/officeart/2005/8/layout/hierarchy3"/>
    <dgm:cxn modelId="{92947E97-D272-4B87-943E-47E813EB16D9}" type="presOf" srcId="{A091EAC6-5808-41D3-B6E8-D0AEA93C1F65}" destId="{CBD7582D-6FDF-4D96-953A-FC338E7E3AF5}" srcOrd="0" destOrd="0" presId="urn:microsoft.com/office/officeart/2005/8/layout/hierarchy3"/>
    <dgm:cxn modelId="{49952CAB-6897-4332-8A98-23A6AE3030D0}" type="presOf" srcId="{CDB4042D-3318-4A7D-98B8-4F7D50FAAEEF}" destId="{679483A6-117F-42C2-84A5-07BD4DA9FF49}" srcOrd="0" destOrd="0" presId="urn:microsoft.com/office/officeart/2005/8/layout/hierarchy3"/>
    <dgm:cxn modelId="{C653C37A-F7E7-4AC2-A956-006A02018EFA}" srcId="{002CA43D-A2C1-4002-ADC3-BE56CCB8DC50}" destId="{BD576C1E-8F86-4936-AAB3-DADD6D7B2BA5}" srcOrd="0" destOrd="0" parTransId="{A172EA87-436A-4944-8B46-358A30606B4D}" sibTransId="{E40DBE49-BBB8-4604-8548-081F0553791B}"/>
    <dgm:cxn modelId="{12CD96B0-7BD4-4EFF-AEDD-D2BD750FF37C}" type="presOf" srcId="{A67F571D-EB01-4A8A-AB77-9093045F8BE2}" destId="{A583EBD6-6D67-4EC5-8E6D-084986E0088E}" srcOrd="1" destOrd="0" presId="urn:microsoft.com/office/officeart/2005/8/layout/hierarchy3"/>
    <dgm:cxn modelId="{F6994F15-75BC-4E87-970B-1E5534F79977}" type="presOf" srcId="{002CA43D-A2C1-4002-ADC3-BE56CCB8DC50}" destId="{901D5455-EB4F-4A72-9E3D-F8D03301F0A0}" srcOrd="0" destOrd="0" presId="urn:microsoft.com/office/officeart/2005/8/layout/hierarchy3"/>
    <dgm:cxn modelId="{1D95728D-3780-4810-8E87-CEB973E5136E}" type="presOf" srcId="{5E9AEED4-A6F2-47AE-BF00-0A8388F78E49}" destId="{EDFDF5FD-2C0E-492E-842C-5A1DF5C28F42}" srcOrd="0" destOrd="0" presId="urn:microsoft.com/office/officeart/2005/8/layout/hierarchy3"/>
    <dgm:cxn modelId="{B8915DA0-6C0E-4A41-AADD-7EC245F2639E}" type="presOf" srcId="{16B98B7E-A7AD-4A2D-8E5F-CE22128CBA9A}" destId="{29379F3F-7A56-4C3E-915C-D80A862D14CF}" srcOrd="0" destOrd="0" presId="urn:microsoft.com/office/officeart/2005/8/layout/hierarchy3"/>
    <dgm:cxn modelId="{4F3D2BCC-712D-4762-8389-C1C905E84D16}" type="presOf" srcId="{A172EA87-436A-4944-8B46-358A30606B4D}" destId="{7FAAA278-E308-42F7-B224-418F4FD2FD44}" srcOrd="0" destOrd="0" presId="urn:microsoft.com/office/officeart/2005/8/layout/hierarchy3"/>
    <dgm:cxn modelId="{1080E520-D1FD-4412-A791-39342A3A6057}" srcId="{002CA43D-A2C1-4002-ADC3-BE56CCB8DC50}" destId="{B91C8FEF-E7F0-4632-86D9-2C9AA8CB57A0}" srcOrd="3" destOrd="0" parTransId="{B2EE206F-3796-4328-B4D3-F0C6989ABBC1}" sibTransId="{ED5BB344-9666-4798-ACC7-64EBE53E74E9}"/>
    <dgm:cxn modelId="{BD58BDDD-7B13-4030-B34B-2741D866E068}" srcId="{A091EAC6-5808-41D3-B6E8-D0AEA93C1F65}" destId="{A67F571D-EB01-4A8A-AB77-9093045F8BE2}" srcOrd="1" destOrd="0" parTransId="{29D3EA43-9971-46CF-8456-3D462AD6F410}" sibTransId="{4E55B622-4BD8-4B98-A98F-658C4800F81E}"/>
    <dgm:cxn modelId="{2349EE0D-43B8-4728-BC80-5E37CA57E011}" type="presOf" srcId="{002CA43D-A2C1-4002-ADC3-BE56CCB8DC50}" destId="{2A675812-1DD4-4724-8382-F8ED3CA790D2}" srcOrd="1" destOrd="0" presId="urn:microsoft.com/office/officeart/2005/8/layout/hierarchy3"/>
    <dgm:cxn modelId="{5CFB55CE-8E85-44EC-B56B-D1246C5AD8FE}" type="presOf" srcId="{EE26AA23-A0E2-40F3-A472-968AD1F73036}" destId="{348FEAF6-6B21-4CB4-A3DB-04DB6F3D6AA5}" srcOrd="0" destOrd="0" presId="urn:microsoft.com/office/officeart/2005/8/layout/hierarchy3"/>
    <dgm:cxn modelId="{23E833D8-9715-424E-B027-EF32531BCBFC}" type="presOf" srcId="{788062A2-6E40-4647-ABF4-15C65EF407AF}" destId="{1E59EC03-FEDA-4531-A413-53C334BFE98F}" srcOrd="0" destOrd="0" presId="urn:microsoft.com/office/officeart/2005/8/layout/hierarchy3"/>
    <dgm:cxn modelId="{E6D9EE13-6A01-4EE1-88AF-80634CEDF160}" type="presOf" srcId="{0ACDACE4-5B24-4E36-8C1D-214C40DF8DCB}" destId="{D8D7B183-892F-4EE5-9E85-6A9AF0962850}" srcOrd="0" destOrd="0" presId="urn:microsoft.com/office/officeart/2005/8/layout/hierarchy3"/>
    <dgm:cxn modelId="{74B32A7C-2A98-4E59-9F68-C2CA21A3C621}" type="presOf" srcId="{B2EE206F-3796-4328-B4D3-F0C6989ABBC1}" destId="{555E2B4D-875E-41AC-B9CF-9B408530002C}" srcOrd="0" destOrd="0" presId="urn:microsoft.com/office/officeart/2005/8/layout/hierarchy3"/>
    <dgm:cxn modelId="{13919321-C24C-4F01-B2D6-3C7A48D662A3}" srcId="{A67F571D-EB01-4A8A-AB77-9093045F8BE2}" destId="{30A2D9A3-5883-40F4-99F3-4655645DADBB}" srcOrd="0" destOrd="0" parTransId="{F0819556-56AE-4DD2-B246-4ED3FE66DFE8}" sibTransId="{CC27831F-8C0B-4DD8-B452-804291BC1F92}"/>
    <dgm:cxn modelId="{4221BB1A-8B60-4B0B-9E5E-698C530FF89B}" type="presOf" srcId="{30A2D9A3-5883-40F4-99F3-4655645DADBB}" destId="{9C124B00-96B4-478F-9D45-F13160219467}" srcOrd="0" destOrd="0" presId="urn:microsoft.com/office/officeart/2005/8/layout/hierarchy3"/>
    <dgm:cxn modelId="{71FE0A14-5B13-4F82-BBF4-B49B8D86D611}" srcId="{002CA43D-A2C1-4002-ADC3-BE56CCB8DC50}" destId="{CDB4042D-3318-4A7D-98B8-4F7D50FAAEEF}" srcOrd="2" destOrd="0" parTransId="{EE26AA23-A0E2-40F3-A472-968AD1F73036}" sibTransId="{16B67309-4905-4785-B1EE-9BACD142BE29}"/>
    <dgm:cxn modelId="{D0F10693-7488-40CF-90CC-B8DCFDA1FB5A}" type="presOf" srcId="{BD576C1E-8F86-4936-AAB3-DADD6D7B2BA5}" destId="{62F46B29-B1EB-48F1-9C08-10D187E60EB4}" srcOrd="0" destOrd="0" presId="urn:microsoft.com/office/officeart/2005/8/layout/hierarchy3"/>
    <dgm:cxn modelId="{C5972A3E-EB21-4C19-BDED-80D511E2DE96}" type="presOf" srcId="{D23C2D25-BEE7-404E-B42E-2F8513BDEBF7}" destId="{96824B52-800C-4306-B450-A7EC3FDED887}" srcOrd="0" destOrd="0" presId="urn:microsoft.com/office/officeart/2005/8/layout/hierarchy3"/>
    <dgm:cxn modelId="{15A08DEA-15D1-4D3A-9BA4-0D919174A729}" srcId="{002CA43D-A2C1-4002-ADC3-BE56CCB8DC50}" destId="{D23C2D25-BEE7-404E-B42E-2F8513BDEBF7}" srcOrd="1" destOrd="0" parTransId="{16B98B7E-A7AD-4A2D-8E5F-CE22128CBA9A}" sibTransId="{E047EA63-13CE-4BCE-8033-4DF4C03A85F1}"/>
    <dgm:cxn modelId="{09FAD0F9-73E6-432A-9EC7-C84AF46850F6}" type="presOf" srcId="{BF6B3A0B-D1AF-4057-9F8B-23C8E169A82A}" destId="{18F814E7-46C2-4720-81F2-C9E3BE852FD2}" srcOrd="0" destOrd="0" presId="urn:microsoft.com/office/officeart/2005/8/layout/hierarchy3"/>
    <dgm:cxn modelId="{F87178E3-4DE4-45E3-A60A-F6825730D593}" type="presParOf" srcId="{CBD7582D-6FDF-4D96-953A-FC338E7E3AF5}" destId="{B32D3177-A6B7-4405-8467-77E19438D949}" srcOrd="0" destOrd="0" presId="urn:microsoft.com/office/officeart/2005/8/layout/hierarchy3"/>
    <dgm:cxn modelId="{4C93B7F6-2619-42B5-BA9B-968C5E489B81}" type="presParOf" srcId="{B32D3177-A6B7-4405-8467-77E19438D949}" destId="{33CAD09F-1E30-4F80-B46C-897AD4C52DEF}" srcOrd="0" destOrd="0" presId="urn:microsoft.com/office/officeart/2005/8/layout/hierarchy3"/>
    <dgm:cxn modelId="{1AF4B7A2-E8A9-448A-B22B-B425981F433A}" type="presParOf" srcId="{33CAD09F-1E30-4F80-B46C-897AD4C52DEF}" destId="{901D5455-EB4F-4A72-9E3D-F8D03301F0A0}" srcOrd="0" destOrd="0" presId="urn:microsoft.com/office/officeart/2005/8/layout/hierarchy3"/>
    <dgm:cxn modelId="{A9E773C8-479F-4135-956D-1611CC25E9FA}" type="presParOf" srcId="{33CAD09F-1E30-4F80-B46C-897AD4C52DEF}" destId="{2A675812-1DD4-4724-8382-F8ED3CA790D2}" srcOrd="1" destOrd="0" presId="urn:microsoft.com/office/officeart/2005/8/layout/hierarchy3"/>
    <dgm:cxn modelId="{DF1696F3-21A6-4039-8CF5-4DC08A93B2C7}" type="presParOf" srcId="{B32D3177-A6B7-4405-8467-77E19438D949}" destId="{FE46905F-B585-498B-8939-B7ABC921A28F}" srcOrd="1" destOrd="0" presId="urn:microsoft.com/office/officeart/2005/8/layout/hierarchy3"/>
    <dgm:cxn modelId="{DA27D818-0110-4FE3-AF8E-D218367EBC39}" type="presParOf" srcId="{FE46905F-B585-498B-8939-B7ABC921A28F}" destId="{7FAAA278-E308-42F7-B224-418F4FD2FD44}" srcOrd="0" destOrd="0" presId="urn:microsoft.com/office/officeart/2005/8/layout/hierarchy3"/>
    <dgm:cxn modelId="{F6665F43-6B17-4BCC-8053-CC5245E3D679}" type="presParOf" srcId="{FE46905F-B585-498B-8939-B7ABC921A28F}" destId="{62F46B29-B1EB-48F1-9C08-10D187E60EB4}" srcOrd="1" destOrd="0" presId="urn:microsoft.com/office/officeart/2005/8/layout/hierarchy3"/>
    <dgm:cxn modelId="{7FC88018-C15C-4F33-9870-53A827FDE223}" type="presParOf" srcId="{FE46905F-B585-498B-8939-B7ABC921A28F}" destId="{29379F3F-7A56-4C3E-915C-D80A862D14CF}" srcOrd="2" destOrd="0" presId="urn:microsoft.com/office/officeart/2005/8/layout/hierarchy3"/>
    <dgm:cxn modelId="{4E08CCE8-F11E-48F7-BD91-93F7A803995D}" type="presParOf" srcId="{FE46905F-B585-498B-8939-B7ABC921A28F}" destId="{96824B52-800C-4306-B450-A7EC3FDED887}" srcOrd="3" destOrd="0" presId="urn:microsoft.com/office/officeart/2005/8/layout/hierarchy3"/>
    <dgm:cxn modelId="{C7970ACD-F346-45AC-9DE0-8E7F58E5B5BC}" type="presParOf" srcId="{FE46905F-B585-498B-8939-B7ABC921A28F}" destId="{348FEAF6-6B21-4CB4-A3DB-04DB6F3D6AA5}" srcOrd="4" destOrd="0" presId="urn:microsoft.com/office/officeart/2005/8/layout/hierarchy3"/>
    <dgm:cxn modelId="{1D2982EE-F5D9-402C-8F01-64EADC2059CF}" type="presParOf" srcId="{FE46905F-B585-498B-8939-B7ABC921A28F}" destId="{679483A6-117F-42C2-84A5-07BD4DA9FF49}" srcOrd="5" destOrd="0" presId="urn:microsoft.com/office/officeart/2005/8/layout/hierarchy3"/>
    <dgm:cxn modelId="{D1E7ADBD-C8AE-4898-B519-17144CF050C9}" type="presParOf" srcId="{FE46905F-B585-498B-8939-B7ABC921A28F}" destId="{555E2B4D-875E-41AC-B9CF-9B408530002C}" srcOrd="6" destOrd="0" presId="urn:microsoft.com/office/officeart/2005/8/layout/hierarchy3"/>
    <dgm:cxn modelId="{C13FC138-E5CE-4CFF-B7B1-EFA490D06036}" type="presParOf" srcId="{FE46905F-B585-498B-8939-B7ABC921A28F}" destId="{4E3D0932-66D3-4BA8-8440-76329BE892E3}" srcOrd="7" destOrd="0" presId="urn:microsoft.com/office/officeart/2005/8/layout/hierarchy3"/>
    <dgm:cxn modelId="{67E5201A-48DD-4311-A904-3622922EA75C}" type="presParOf" srcId="{CBD7582D-6FDF-4D96-953A-FC338E7E3AF5}" destId="{F601079B-7049-4F7F-819B-727F766B8532}" srcOrd="1" destOrd="0" presId="urn:microsoft.com/office/officeart/2005/8/layout/hierarchy3"/>
    <dgm:cxn modelId="{45297E67-20CA-4F7D-9390-3B59A27AFB87}" type="presParOf" srcId="{F601079B-7049-4F7F-819B-727F766B8532}" destId="{30242372-205F-402B-8968-694A675055BA}" srcOrd="0" destOrd="0" presId="urn:microsoft.com/office/officeart/2005/8/layout/hierarchy3"/>
    <dgm:cxn modelId="{67EBF75A-09C5-4CFD-9503-8E7E377B583B}" type="presParOf" srcId="{30242372-205F-402B-8968-694A675055BA}" destId="{2A794265-D4FA-4EF4-B211-107CC12220D5}" srcOrd="0" destOrd="0" presId="urn:microsoft.com/office/officeart/2005/8/layout/hierarchy3"/>
    <dgm:cxn modelId="{3AB42E24-159F-4FCB-8878-65BF9E9F9302}" type="presParOf" srcId="{30242372-205F-402B-8968-694A675055BA}" destId="{A583EBD6-6D67-4EC5-8E6D-084986E0088E}" srcOrd="1" destOrd="0" presId="urn:microsoft.com/office/officeart/2005/8/layout/hierarchy3"/>
    <dgm:cxn modelId="{623368AB-B717-49D9-8B92-EEAE613BF8DD}" type="presParOf" srcId="{F601079B-7049-4F7F-819B-727F766B8532}" destId="{A6C0A132-3CE5-42F8-95F9-B30056310299}" srcOrd="1" destOrd="0" presId="urn:microsoft.com/office/officeart/2005/8/layout/hierarchy3"/>
    <dgm:cxn modelId="{9B4C72C6-1BF0-4F41-99B9-F77C77E89E71}" type="presParOf" srcId="{A6C0A132-3CE5-42F8-95F9-B30056310299}" destId="{C42A7B7C-BC8B-446A-B1CF-5278A595928C}" srcOrd="0" destOrd="0" presId="urn:microsoft.com/office/officeart/2005/8/layout/hierarchy3"/>
    <dgm:cxn modelId="{F6AB8A08-2E8B-406E-BCBE-BB0A1363E0F4}" type="presParOf" srcId="{A6C0A132-3CE5-42F8-95F9-B30056310299}" destId="{9C124B00-96B4-478F-9D45-F13160219467}" srcOrd="1" destOrd="0" presId="urn:microsoft.com/office/officeart/2005/8/layout/hierarchy3"/>
    <dgm:cxn modelId="{1DAF7E36-E68C-431E-B77B-5EEDEFBEC1AA}" type="presParOf" srcId="{A6C0A132-3CE5-42F8-95F9-B30056310299}" destId="{45E5295D-AB40-4AD7-81B5-777520E0BFFF}" srcOrd="2" destOrd="0" presId="urn:microsoft.com/office/officeart/2005/8/layout/hierarchy3"/>
    <dgm:cxn modelId="{B29B7F8B-425E-4C11-BC19-E93FEBAF941D}" type="presParOf" srcId="{A6C0A132-3CE5-42F8-95F9-B30056310299}" destId="{8C62990E-3C60-4D2F-9B52-9D62EB889E42}" srcOrd="3" destOrd="0" presId="urn:microsoft.com/office/officeart/2005/8/layout/hierarchy3"/>
    <dgm:cxn modelId="{F8B20749-DB74-4071-A707-F1647C2A88E2}" type="presParOf" srcId="{A6C0A132-3CE5-42F8-95F9-B30056310299}" destId="{18F814E7-46C2-4720-81F2-C9E3BE852FD2}" srcOrd="4" destOrd="0" presId="urn:microsoft.com/office/officeart/2005/8/layout/hierarchy3"/>
    <dgm:cxn modelId="{C6E36C36-2245-4763-80C7-7CF4BED1D0E8}" type="presParOf" srcId="{A6C0A132-3CE5-42F8-95F9-B30056310299}" destId="{EDFDF5FD-2C0E-492E-842C-5A1DF5C28F42}" srcOrd="5" destOrd="0" presId="urn:microsoft.com/office/officeart/2005/8/layout/hierarchy3"/>
    <dgm:cxn modelId="{03A9466C-475F-4BF9-BCF4-9B0580710B26}" type="presParOf" srcId="{A6C0A132-3CE5-42F8-95F9-B30056310299}" destId="{D8D7B183-892F-4EE5-9E85-6A9AF0962850}" srcOrd="6" destOrd="0" presId="urn:microsoft.com/office/officeart/2005/8/layout/hierarchy3"/>
    <dgm:cxn modelId="{32B36ED1-AB79-44F3-A058-2DEA5D8DF2B7}" type="presParOf" srcId="{A6C0A132-3CE5-42F8-95F9-B30056310299}" destId="{1E59EC03-FEDA-4531-A413-53C334BFE98F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85971E-D3B7-46B4-83FF-97D7BE1765B3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F557DA-D4D1-4630-A78F-0CD58CC8332E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BED600"/>
        </a:solidFill>
        <a:ln>
          <a:solidFill>
            <a:srgbClr val="BED600"/>
          </a:solidFill>
        </a:ln>
      </dgm:spPr>
      <dgm:t>
        <a:bodyPr/>
        <a:lstStyle/>
        <a:p>
          <a:r>
            <a:rPr lang="pt-PT" sz="1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Comportamentais/Sociais:</a:t>
          </a:r>
          <a:endParaRPr lang="pt-PT" sz="16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5113E80-1ECF-47C0-9BBF-630063438CF9}" type="parTrans" cxnId="{CA6E4CF1-142F-4BEE-AF44-2D88FAE4254C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B8DE02-CE2D-4083-99DD-5406B27EB737}" type="sibTrans" cxnId="{CA6E4CF1-142F-4BEE-AF44-2D88FAE4254C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1C3D99E-EA8E-493F-9720-E316A21A675D}">
      <dgm:prSet custT="1"/>
      <dgm:spPr/>
      <dgm:t>
        <a:bodyPr/>
        <a:lstStyle/>
        <a:p>
          <a:pPr algn="l"/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Perturbações/alterações alimentares e do sono (ex., pesadelos)</a:t>
          </a:r>
          <a:endParaRPr lang="pt-PT" sz="1400" b="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E66FAD-6D3A-42BB-A8AB-72F8A92EAFB2}" type="parTrans" cxnId="{12C24374-7F56-4B46-BA55-721E09F91744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6E06E19-4046-4DDC-A19D-EF19041CDA0F}" type="sibTrans" cxnId="{12C24374-7F56-4B46-BA55-721E09F91744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AE419EC-BD6D-4F59-AE79-FEB410E35E92}">
      <dgm:prSet custT="1"/>
      <dgm:spPr/>
      <dgm:t>
        <a:bodyPr/>
        <a:lstStyle/>
        <a:p>
          <a:pPr algn="l"/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Desinteresse por actividades anteriormente tidas como interessantes</a:t>
          </a:r>
        </a:p>
      </dgm:t>
    </dgm:pt>
    <dgm:pt modelId="{6B64C05F-5D79-4259-8F89-395404E79E67}" type="parTrans" cxnId="{5227BD1E-BDE6-4D08-8437-826BC78C7A3E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A9B8C16-DE55-4154-B88C-9404E99434A5}" type="sibTrans" cxnId="{5227BD1E-BDE6-4D08-8437-826BC78C7A3E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F0D3BB-EAEE-48F7-A377-402B2FAFF672}">
      <dgm:prSet custT="1"/>
      <dgm:spPr/>
      <dgm:t>
        <a:bodyPr/>
        <a:lstStyle/>
        <a:p>
          <a:pPr algn="l"/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Praticar o </a:t>
          </a:r>
          <a:r>
            <a:rPr lang="pt-PT" sz="1400" b="0" i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 com os irmãos e maus-tratos a animais domésticos</a:t>
          </a:r>
        </a:p>
      </dgm:t>
    </dgm:pt>
    <dgm:pt modelId="{D13BC295-B150-45A2-B75B-1FDACB321F2A}" type="parTrans" cxnId="{CCC40B28-B39B-42E1-9BA7-321655FD9D13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0CFA80-0D73-426F-91ED-4E56E3FB04FD}" type="sibTrans" cxnId="{CCC40B28-B39B-42E1-9BA7-321655FD9D13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4C03714-1C3F-408A-ABC3-5537BDF27D59}">
      <dgm:prSet custT="1"/>
      <dgm:spPr/>
      <dgm:t>
        <a:bodyPr/>
        <a:lstStyle/>
        <a:p>
          <a:pPr algn="l"/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Automutilação, tentativas ou ameaças de suicídio</a:t>
          </a:r>
        </a:p>
      </dgm:t>
    </dgm:pt>
    <dgm:pt modelId="{E0254285-1A5A-4AAA-91E4-7B0F1432B4BE}" type="parTrans" cxnId="{12AFCD5D-CB07-4132-97A2-01BDCD934724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A8B8DBE-E058-4D62-BF06-C5CFCBDA540C}" type="sibTrans" cxnId="{12AFCD5D-CB07-4132-97A2-01BDCD934724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0BC5CF-4236-4808-BE4E-7C0B8474BDBA}">
      <dgm:prSet custT="1"/>
      <dgm:spPr/>
      <dgm:t>
        <a:bodyPr/>
        <a:lstStyle/>
        <a:p>
          <a:pPr algn="l"/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Mudança de amigos</a:t>
          </a:r>
        </a:p>
      </dgm:t>
    </dgm:pt>
    <dgm:pt modelId="{9ABE7CA1-E2C1-4C9F-BE8F-CF3206EC4390}" type="parTrans" cxnId="{2D6D47A8-8441-4AAE-B39E-AB2676E3619A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4A8F5AF-87F1-41D0-9A9F-2F87CBCFBAB4}" type="sibTrans" cxnId="{2D6D47A8-8441-4AAE-B39E-AB2676E3619A}">
      <dgm:prSet/>
      <dgm:spPr/>
      <dgm:t>
        <a:bodyPr/>
        <a:lstStyle/>
        <a:p>
          <a:endParaRPr lang="pt-PT" sz="1400" b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40DE7A-3A48-45C4-B796-042BB041A6D8}" type="pres">
      <dgm:prSet presAssocID="{1A85971E-D3B7-46B4-83FF-97D7BE1765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28294850-DE24-461F-8307-9023EDD5863B}" type="pres">
      <dgm:prSet presAssocID="{FEF557DA-D4D1-4630-A78F-0CD58CC8332E}" presName="root" presStyleCnt="0"/>
      <dgm:spPr/>
    </dgm:pt>
    <dgm:pt modelId="{526F232A-E288-481F-8A0B-9F386C960953}" type="pres">
      <dgm:prSet presAssocID="{FEF557DA-D4D1-4630-A78F-0CD58CC8332E}" presName="rootComposite" presStyleCnt="0"/>
      <dgm:spPr/>
    </dgm:pt>
    <dgm:pt modelId="{F80D9F84-CD4C-48F3-8B85-770E3D39F518}" type="pres">
      <dgm:prSet presAssocID="{FEF557DA-D4D1-4630-A78F-0CD58CC8332E}" presName="rootText" presStyleLbl="node1" presStyleIdx="0" presStyleCnt="1" custScaleX="442213" custScaleY="133834" custLinFactNeighborX="-6033" custLinFactNeighborY="-37932"/>
      <dgm:spPr/>
      <dgm:t>
        <a:bodyPr/>
        <a:lstStyle/>
        <a:p>
          <a:endParaRPr lang="pt-PT"/>
        </a:p>
      </dgm:t>
    </dgm:pt>
    <dgm:pt modelId="{43F0460C-0B1C-45AE-B6E5-4BD2086D0C57}" type="pres">
      <dgm:prSet presAssocID="{FEF557DA-D4D1-4630-A78F-0CD58CC8332E}" presName="rootConnector" presStyleLbl="node1" presStyleIdx="0" presStyleCnt="1"/>
      <dgm:spPr/>
      <dgm:t>
        <a:bodyPr/>
        <a:lstStyle/>
        <a:p>
          <a:endParaRPr lang="pt-PT"/>
        </a:p>
      </dgm:t>
    </dgm:pt>
    <dgm:pt modelId="{FA4D7D6D-880C-47EF-B8F9-2002FFCC7E1E}" type="pres">
      <dgm:prSet presAssocID="{FEF557DA-D4D1-4630-A78F-0CD58CC8332E}" presName="childShape" presStyleCnt="0"/>
      <dgm:spPr/>
    </dgm:pt>
    <dgm:pt modelId="{FFEE6DD6-BC10-4705-925F-58EAC529F4C6}" type="pres">
      <dgm:prSet presAssocID="{E7E66FAD-6D3A-42BB-A8AB-72F8A92EAFB2}" presName="Name13" presStyleLbl="parChTrans1D2" presStyleIdx="0" presStyleCnt="5"/>
      <dgm:spPr/>
      <dgm:t>
        <a:bodyPr/>
        <a:lstStyle/>
        <a:p>
          <a:endParaRPr lang="pt-PT"/>
        </a:p>
      </dgm:t>
    </dgm:pt>
    <dgm:pt modelId="{41A9F7A7-FC29-4B33-A343-917C59423D2A}" type="pres">
      <dgm:prSet presAssocID="{81C3D99E-EA8E-493F-9720-E316A21A675D}" presName="childText" presStyleLbl="bgAcc1" presStyleIdx="0" presStyleCnt="5" custScaleX="386677" custScaleY="1392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A167030-0D32-4899-8B3A-F59CF9D2AE0D}" type="pres">
      <dgm:prSet presAssocID="{6B64C05F-5D79-4259-8F89-395404E79E67}" presName="Name13" presStyleLbl="parChTrans1D2" presStyleIdx="1" presStyleCnt="5"/>
      <dgm:spPr/>
      <dgm:t>
        <a:bodyPr/>
        <a:lstStyle/>
        <a:p>
          <a:endParaRPr lang="pt-PT"/>
        </a:p>
      </dgm:t>
    </dgm:pt>
    <dgm:pt modelId="{E2007473-854E-416E-99AA-ECDD977D8F3B}" type="pres">
      <dgm:prSet presAssocID="{EAE419EC-BD6D-4F59-AE79-FEB410E35E92}" presName="childText" presStyleLbl="bgAcc1" presStyleIdx="1" presStyleCnt="5" custScaleX="390756" custScaleY="1328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0BDF846-4E76-4B25-B3A1-7775DB178B43}" type="pres">
      <dgm:prSet presAssocID="{D13BC295-B150-45A2-B75B-1FDACB321F2A}" presName="Name13" presStyleLbl="parChTrans1D2" presStyleIdx="2" presStyleCnt="5"/>
      <dgm:spPr/>
      <dgm:t>
        <a:bodyPr/>
        <a:lstStyle/>
        <a:p>
          <a:endParaRPr lang="pt-PT"/>
        </a:p>
      </dgm:t>
    </dgm:pt>
    <dgm:pt modelId="{E783CB73-34A7-455D-951A-A607F26C592C}" type="pres">
      <dgm:prSet presAssocID="{6CF0D3BB-EAEE-48F7-A377-402B2FAFF672}" presName="childText" presStyleLbl="bgAcc1" presStyleIdx="2" presStyleCnt="5" custScaleX="389947" custScaleY="12247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D309333-67F8-402C-9CDC-28DF3C886ACB}" type="pres">
      <dgm:prSet presAssocID="{E0254285-1A5A-4AAA-91E4-7B0F1432B4BE}" presName="Name13" presStyleLbl="parChTrans1D2" presStyleIdx="3" presStyleCnt="5"/>
      <dgm:spPr/>
      <dgm:t>
        <a:bodyPr/>
        <a:lstStyle/>
        <a:p>
          <a:endParaRPr lang="pt-PT"/>
        </a:p>
      </dgm:t>
    </dgm:pt>
    <dgm:pt modelId="{36F4F787-0A17-43C4-807A-6AB290DC6B6B}" type="pres">
      <dgm:prSet presAssocID="{B4C03714-1C3F-408A-ABC3-5537BDF27D59}" presName="childText" presStyleLbl="bgAcc1" presStyleIdx="3" presStyleCnt="5" custScaleX="377154" custScaleY="114827" custLinFactNeighborX="8117" custLinFactNeighborY="526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A03459-059A-4EFF-A0A5-1D0048D67C94}" type="pres">
      <dgm:prSet presAssocID="{9ABE7CA1-E2C1-4C9F-BE8F-CF3206EC4390}" presName="Name13" presStyleLbl="parChTrans1D2" presStyleIdx="4" presStyleCnt="5"/>
      <dgm:spPr/>
      <dgm:t>
        <a:bodyPr/>
        <a:lstStyle/>
        <a:p>
          <a:endParaRPr lang="pt-PT"/>
        </a:p>
      </dgm:t>
    </dgm:pt>
    <dgm:pt modelId="{0DD27D14-FFD3-4938-B564-3905FB558117}" type="pres">
      <dgm:prSet presAssocID="{160BC5CF-4236-4808-BE4E-7C0B8474BDBA}" presName="childText" presStyleLbl="bgAcc1" presStyleIdx="4" presStyleCnt="5" custScaleX="390756" custLinFactNeighborX="1326" custLinFactNeighborY="184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06A9512-47A5-46C1-B089-A4C3FECB4484}" type="presOf" srcId="{1A85971E-D3B7-46B4-83FF-97D7BE1765B3}" destId="{A540DE7A-3A48-45C4-B796-042BB041A6D8}" srcOrd="0" destOrd="0" presId="urn:microsoft.com/office/officeart/2005/8/layout/hierarchy3"/>
    <dgm:cxn modelId="{CA371486-F8BB-4231-88C7-AF82AEBF4346}" type="presOf" srcId="{160BC5CF-4236-4808-BE4E-7C0B8474BDBA}" destId="{0DD27D14-FFD3-4938-B564-3905FB558117}" srcOrd="0" destOrd="0" presId="urn:microsoft.com/office/officeart/2005/8/layout/hierarchy3"/>
    <dgm:cxn modelId="{4E28EF4B-8A2D-4106-AABB-38848A67A39E}" type="presOf" srcId="{B4C03714-1C3F-408A-ABC3-5537BDF27D59}" destId="{36F4F787-0A17-43C4-807A-6AB290DC6B6B}" srcOrd="0" destOrd="0" presId="urn:microsoft.com/office/officeart/2005/8/layout/hierarchy3"/>
    <dgm:cxn modelId="{7516CFDA-91E1-46E9-BD76-12046A473567}" type="presOf" srcId="{9ABE7CA1-E2C1-4C9F-BE8F-CF3206EC4390}" destId="{9BA03459-059A-4EFF-A0A5-1D0048D67C94}" srcOrd="0" destOrd="0" presId="urn:microsoft.com/office/officeart/2005/8/layout/hierarchy3"/>
    <dgm:cxn modelId="{12AFCD5D-CB07-4132-97A2-01BDCD934724}" srcId="{FEF557DA-D4D1-4630-A78F-0CD58CC8332E}" destId="{B4C03714-1C3F-408A-ABC3-5537BDF27D59}" srcOrd="3" destOrd="0" parTransId="{E0254285-1A5A-4AAA-91E4-7B0F1432B4BE}" sibTransId="{AA8B8DBE-E058-4D62-BF06-C5CFCBDA540C}"/>
    <dgm:cxn modelId="{CEA46959-71EA-4D44-BF87-25F1A9F0B4CE}" type="presOf" srcId="{E0254285-1A5A-4AAA-91E4-7B0F1432B4BE}" destId="{4D309333-67F8-402C-9CDC-28DF3C886ACB}" srcOrd="0" destOrd="0" presId="urn:microsoft.com/office/officeart/2005/8/layout/hierarchy3"/>
    <dgm:cxn modelId="{E5946FC8-763C-46B9-94E6-F72A26E5040C}" type="presOf" srcId="{81C3D99E-EA8E-493F-9720-E316A21A675D}" destId="{41A9F7A7-FC29-4B33-A343-917C59423D2A}" srcOrd="0" destOrd="0" presId="urn:microsoft.com/office/officeart/2005/8/layout/hierarchy3"/>
    <dgm:cxn modelId="{CCC40B28-B39B-42E1-9BA7-321655FD9D13}" srcId="{FEF557DA-D4D1-4630-A78F-0CD58CC8332E}" destId="{6CF0D3BB-EAEE-48F7-A377-402B2FAFF672}" srcOrd="2" destOrd="0" parTransId="{D13BC295-B150-45A2-B75B-1FDACB321F2A}" sibTransId="{E50CFA80-0D73-426F-91ED-4E56E3FB04FD}"/>
    <dgm:cxn modelId="{12C24374-7F56-4B46-BA55-721E09F91744}" srcId="{FEF557DA-D4D1-4630-A78F-0CD58CC8332E}" destId="{81C3D99E-EA8E-493F-9720-E316A21A675D}" srcOrd="0" destOrd="0" parTransId="{E7E66FAD-6D3A-42BB-A8AB-72F8A92EAFB2}" sibTransId="{B6E06E19-4046-4DDC-A19D-EF19041CDA0F}"/>
    <dgm:cxn modelId="{3802447E-1074-42D7-9090-04862D8AE3D9}" type="presOf" srcId="{E7E66FAD-6D3A-42BB-A8AB-72F8A92EAFB2}" destId="{FFEE6DD6-BC10-4705-925F-58EAC529F4C6}" srcOrd="0" destOrd="0" presId="urn:microsoft.com/office/officeart/2005/8/layout/hierarchy3"/>
    <dgm:cxn modelId="{DEFED2A9-E100-4D2A-8272-F8B7CF5BB76A}" type="presOf" srcId="{FEF557DA-D4D1-4630-A78F-0CD58CC8332E}" destId="{F80D9F84-CD4C-48F3-8B85-770E3D39F518}" srcOrd="0" destOrd="0" presId="urn:microsoft.com/office/officeart/2005/8/layout/hierarchy3"/>
    <dgm:cxn modelId="{AF1B0395-029E-4499-93DA-05D9AD7E8149}" type="presOf" srcId="{6B64C05F-5D79-4259-8F89-395404E79E67}" destId="{4A167030-0D32-4899-8B3A-F59CF9D2AE0D}" srcOrd="0" destOrd="0" presId="urn:microsoft.com/office/officeart/2005/8/layout/hierarchy3"/>
    <dgm:cxn modelId="{9FE62847-2EAB-43B6-8090-9D691AA2CF16}" type="presOf" srcId="{6CF0D3BB-EAEE-48F7-A377-402B2FAFF672}" destId="{E783CB73-34A7-455D-951A-A607F26C592C}" srcOrd="0" destOrd="0" presId="urn:microsoft.com/office/officeart/2005/8/layout/hierarchy3"/>
    <dgm:cxn modelId="{896A96F4-63D4-4C76-A39D-CE438E49C697}" type="presOf" srcId="{EAE419EC-BD6D-4F59-AE79-FEB410E35E92}" destId="{E2007473-854E-416E-99AA-ECDD977D8F3B}" srcOrd="0" destOrd="0" presId="urn:microsoft.com/office/officeart/2005/8/layout/hierarchy3"/>
    <dgm:cxn modelId="{CA6E4CF1-142F-4BEE-AF44-2D88FAE4254C}" srcId="{1A85971E-D3B7-46B4-83FF-97D7BE1765B3}" destId="{FEF557DA-D4D1-4630-A78F-0CD58CC8332E}" srcOrd="0" destOrd="0" parTransId="{05113E80-1ECF-47C0-9BBF-630063438CF9}" sibTransId="{A8B8DE02-CE2D-4083-99DD-5406B27EB737}"/>
    <dgm:cxn modelId="{4205F4D2-F6F8-479A-BDBF-C58A7021EEED}" type="presOf" srcId="{FEF557DA-D4D1-4630-A78F-0CD58CC8332E}" destId="{43F0460C-0B1C-45AE-B6E5-4BD2086D0C57}" srcOrd="1" destOrd="0" presId="urn:microsoft.com/office/officeart/2005/8/layout/hierarchy3"/>
    <dgm:cxn modelId="{2D6D47A8-8441-4AAE-B39E-AB2676E3619A}" srcId="{FEF557DA-D4D1-4630-A78F-0CD58CC8332E}" destId="{160BC5CF-4236-4808-BE4E-7C0B8474BDBA}" srcOrd="4" destOrd="0" parTransId="{9ABE7CA1-E2C1-4C9F-BE8F-CF3206EC4390}" sibTransId="{94A8F5AF-87F1-41D0-9A9F-2F87CBCFBAB4}"/>
    <dgm:cxn modelId="{A0A1D2BB-FAEF-4D94-A6FD-391D85311D75}" type="presOf" srcId="{D13BC295-B150-45A2-B75B-1FDACB321F2A}" destId="{40BDF846-4E76-4B25-B3A1-7775DB178B43}" srcOrd="0" destOrd="0" presId="urn:microsoft.com/office/officeart/2005/8/layout/hierarchy3"/>
    <dgm:cxn modelId="{5227BD1E-BDE6-4D08-8437-826BC78C7A3E}" srcId="{FEF557DA-D4D1-4630-A78F-0CD58CC8332E}" destId="{EAE419EC-BD6D-4F59-AE79-FEB410E35E92}" srcOrd="1" destOrd="0" parTransId="{6B64C05F-5D79-4259-8F89-395404E79E67}" sibTransId="{2A9B8C16-DE55-4154-B88C-9404E99434A5}"/>
    <dgm:cxn modelId="{8E3BCF5E-D13F-4B6D-B601-67F96A93A7BA}" type="presParOf" srcId="{A540DE7A-3A48-45C4-B796-042BB041A6D8}" destId="{28294850-DE24-461F-8307-9023EDD5863B}" srcOrd="0" destOrd="0" presId="urn:microsoft.com/office/officeart/2005/8/layout/hierarchy3"/>
    <dgm:cxn modelId="{FAAB7D5A-DA8C-452F-B598-020743474FA1}" type="presParOf" srcId="{28294850-DE24-461F-8307-9023EDD5863B}" destId="{526F232A-E288-481F-8A0B-9F386C960953}" srcOrd="0" destOrd="0" presId="urn:microsoft.com/office/officeart/2005/8/layout/hierarchy3"/>
    <dgm:cxn modelId="{B69862D3-0FD1-4BF8-B6C5-924BF7118FDE}" type="presParOf" srcId="{526F232A-E288-481F-8A0B-9F386C960953}" destId="{F80D9F84-CD4C-48F3-8B85-770E3D39F518}" srcOrd="0" destOrd="0" presId="urn:microsoft.com/office/officeart/2005/8/layout/hierarchy3"/>
    <dgm:cxn modelId="{4CB4D772-CE88-437A-AF13-5D722A23D1D7}" type="presParOf" srcId="{526F232A-E288-481F-8A0B-9F386C960953}" destId="{43F0460C-0B1C-45AE-B6E5-4BD2086D0C57}" srcOrd="1" destOrd="0" presId="urn:microsoft.com/office/officeart/2005/8/layout/hierarchy3"/>
    <dgm:cxn modelId="{3A6B587C-1247-4B01-9366-28E9F5ABB0F5}" type="presParOf" srcId="{28294850-DE24-461F-8307-9023EDD5863B}" destId="{FA4D7D6D-880C-47EF-B8F9-2002FFCC7E1E}" srcOrd="1" destOrd="0" presId="urn:microsoft.com/office/officeart/2005/8/layout/hierarchy3"/>
    <dgm:cxn modelId="{565376C5-F169-4D0F-BB47-01B494F6C544}" type="presParOf" srcId="{FA4D7D6D-880C-47EF-B8F9-2002FFCC7E1E}" destId="{FFEE6DD6-BC10-4705-925F-58EAC529F4C6}" srcOrd="0" destOrd="0" presId="urn:microsoft.com/office/officeart/2005/8/layout/hierarchy3"/>
    <dgm:cxn modelId="{7C213ED4-D499-4361-A6FF-BE8880F2F92E}" type="presParOf" srcId="{FA4D7D6D-880C-47EF-B8F9-2002FFCC7E1E}" destId="{41A9F7A7-FC29-4B33-A343-917C59423D2A}" srcOrd="1" destOrd="0" presId="urn:microsoft.com/office/officeart/2005/8/layout/hierarchy3"/>
    <dgm:cxn modelId="{A80599E0-89E9-4E34-A5BD-58149860E1B3}" type="presParOf" srcId="{FA4D7D6D-880C-47EF-B8F9-2002FFCC7E1E}" destId="{4A167030-0D32-4899-8B3A-F59CF9D2AE0D}" srcOrd="2" destOrd="0" presId="urn:microsoft.com/office/officeart/2005/8/layout/hierarchy3"/>
    <dgm:cxn modelId="{9E4E85E2-FB58-46CD-A89C-252ABECBCAF9}" type="presParOf" srcId="{FA4D7D6D-880C-47EF-B8F9-2002FFCC7E1E}" destId="{E2007473-854E-416E-99AA-ECDD977D8F3B}" srcOrd="3" destOrd="0" presId="urn:microsoft.com/office/officeart/2005/8/layout/hierarchy3"/>
    <dgm:cxn modelId="{E9D1BC26-25D2-46B0-81AE-4599DA62E7D3}" type="presParOf" srcId="{FA4D7D6D-880C-47EF-B8F9-2002FFCC7E1E}" destId="{40BDF846-4E76-4B25-B3A1-7775DB178B43}" srcOrd="4" destOrd="0" presId="urn:microsoft.com/office/officeart/2005/8/layout/hierarchy3"/>
    <dgm:cxn modelId="{35A9EFD6-6B6C-4791-B35E-6948CAB145B7}" type="presParOf" srcId="{FA4D7D6D-880C-47EF-B8F9-2002FFCC7E1E}" destId="{E783CB73-34A7-455D-951A-A607F26C592C}" srcOrd="5" destOrd="0" presId="urn:microsoft.com/office/officeart/2005/8/layout/hierarchy3"/>
    <dgm:cxn modelId="{15AECEA7-8E82-47BE-A805-A1CA33C7F3F7}" type="presParOf" srcId="{FA4D7D6D-880C-47EF-B8F9-2002FFCC7E1E}" destId="{4D309333-67F8-402C-9CDC-28DF3C886ACB}" srcOrd="6" destOrd="0" presId="urn:microsoft.com/office/officeart/2005/8/layout/hierarchy3"/>
    <dgm:cxn modelId="{CDD37CDF-6FE2-40F7-826B-52C6B7696214}" type="presParOf" srcId="{FA4D7D6D-880C-47EF-B8F9-2002FFCC7E1E}" destId="{36F4F787-0A17-43C4-807A-6AB290DC6B6B}" srcOrd="7" destOrd="0" presId="urn:microsoft.com/office/officeart/2005/8/layout/hierarchy3"/>
    <dgm:cxn modelId="{D3C96F73-67CF-4F03-8E20-7C30A3D562D7}" type="presParOf" srcId="{FA4D7D6D-880C-47EF-B8F9-2002FFCC7E1E}" destId="{9BA03459-059A-4EFF-A0A5-1D0048D67C94}" srcOrd="8" destOrd="0" presId="urn:microsoft.com/office/officeart/2005/8/layout/hierarchy3"/>
    <dgm:cxn modelId="{F1AFBE47-07DE-4379-9F97-7C1B759DE1BE}" type="presParOf" srcId="{FA4D7D6D-880C-47EF-B8F9-2002FFCC7E1E}" destId="{0DD27D14-FFD3-4938-B564-3905FB558117}" srcOrd="9" destOrd="0" presId="urn:microsoft.com/office/officeart/2005/8/layout/hierarchy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85971E-D3B7-46B4-83FF-97D7BE1765B3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EF557DA-D4D1-4630-A78F-0CD58CC8332E}">
      <dgm:prSet phldrT="[Texto]" custT="1"/>
      <dgm:spPr>
        <a:solidFill>
          <a:srgbClr val="3BC2D7"/>
        </a:solidFill>
      </dgm:spPr>
      <dgm:t>
        <a:bodyPr/>
        <a:lstStyle/>
        <a:p>
          <a:r>
            <a:rPr lang="pt-PT" sz="1600" b="1" dirty="0" smtClean="0">
              <a:latin typeface="Arial" pitchFamily="34" charset="0"/>
              <a:cs typeface="Arial" pitchFamily="34" charset="0"/>
            </a:rPr>
            <a:t>Académicos:</a:t>
          </a:r>
          <a:endParaRPr lang="pt-PT" sz="1600" b="1" dirty="0">
            <a:latin typeface="Arial" pitchFamily="34" charset="0"/>
            <a:cs typeface="Arial" pitchFamily="34" charset="0"/>
          </a:endParaRPr>
        </a:p>
      </dgm:t>
    </dgm:pt>
    <dgm:pt modelId="{05113E80-1ECF-47C0-9BBF-630063438CF9}" type="parTrans" cxnId="{CA6E4CF1-142F-4BEE-AF44-2D88FAE4254C}">
      <dgm:prSet/>
      <dgm:spPr/>
      <dgm:t>
        <a:bodyPr/>
        <a:lstStyle/>
        <a:p>
          <a:endParaRPr lang="pt-PT" sz="1400"/>
        </a:p>
      </dgm:t>
    </dgm:pt>
    <dgm:pt modelId="{A8B8DE02-CE2D-4083-99DD-5406B27EB737}" type="sibTrans" cxnId="{CA6E4CF1-142F-4BEE-AF44-2D88FAE4254C}">
      <dgm:prSet/>
      <dgm:spPr/>
      <dgm:t>
        <a:bodyPr/>
        <a:lstStyle/>
        <a:p>
          <a:endParaRPr lang="pt-PT" sz="1400"/>
        </a:p>
      </dgm:t>
    </dgm:pt>
    <dgm:pt modelId="{81C3D99E-EA8E-493F-9720-E316A21A675D}">
      <dgm:prSet custT="1"/>
      <dgm:spPr/>
      <dgm:t>
        <a:bodyPr/>
        <a:lstStyle/>
        <a:p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Recusa em ir à escola</a:t>
          </a:r>
          <a:endParaRPr lang="pt-PT" sz="1400" b="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E66FAD-6D3A-42BB-A8AB-72F8A92EAFB2}" type="parTrans" cxnId="{12C24374-7F56-4B46-BA55-721E09F91744}">
      <dgm:prSet/>
      <dgm:spPr/>
      <dgm:t>
        <a:bodyPr/>
        <a:lstStyle/>
        <a:p>
          <a:endParaRPr lang="pt-PT" sz="1400"/>
        </a:p>
      </dgm:t>
    </dgm:pt>
    <dgm:pt modelId="{B6E06E19-4046-4DDC-A19D-EF19041CDA0F}" type="sibTrans" cxnId="{12C24374-7F56-4B46-BA55-721E09F91744}">
      <dgm:prSet/>
      <dgm:spPr/>
      <dgm:t>
        <a:bodyPr/>
        <a:lstStyle/>
        <a:p>
          <a:endParaRPr lang="pt-PT" sz="1400"/>
        </a:p>
      </dgm:t>
    </dgm:pt>
    <dgm:pt modelId="{C6ADDDF1-045B-4CC2-B43A-BA6C0DBE4CCE}">
      <dgm:prSet custT="1"/>
      <dgm:spPr/>
      <dgm:t>
        <a:bodyPr/>
        <a:lstStyle/>
        <a:p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Alteração dos percursos para a escola e pedir para ser acompanhado</a:t>
          </a:r>
        </a:p>
      </dgm:t>
    </dgm:pt>
    <dgm:pt modelId="{48481003-DDE7-425B-AF95-B16A0BA066A5}" type="parTrans" cxnId="{1659B96C-128A-4071-9269-78A0C993F75B}">
      <dgm:prSet/>
      <dgm:spPr/>
      <dgm:t>
        <a:bodyPr/>
        <a:lstStyle/>
        <a:p>
          <a:endParaRPr lang="pt-PT" sz="1400"/>
        </a:p>
      </dgm:t>
    </dgm:pt>
    <dgm:pt modelId="{B1476B2A-7EB8-4D77-BA48-6B03962C0CF3}" type="sibTrans" cxnId="{1659B96C-128A-4071-9269-78A0C993F75B}">
      <dgm:prSet/>
      <dgm:spPr/>
      <dgm:t>
        <a:bodyPr/>
        <a:lstStyle/>
        <a:p>
          <a:endParaRPr lang="pt-PT" sz="1400"/>
        </a:p>
      </dgm:t>
    </dgm:pt>
    <dgm:pt modelId="{76176E2E-7E77-42B2-A5B5-911460F690A2}">
      <dgm:prSet custT="1"/>
      <dgm:spPr/>
      <dgm:t>
        <a:bodyPr/>
        <a:lstStyle/>
        <a:p>
          <a:r>
            <a:rPr lang="pt-PT" sz="1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Resultados académicos mais fracos</a:t>
          </a:r>
        </a:p>
      </dgm:t>
    </dgm:pt>
    <dgm:pt modelId="{63EAB131-A263-4C47-9B6B-F7B957CD4FB2}" type="parTrans" cxnId="{E9752210-1FD1-44C4-9AD9-25AEF72E6764}">
      <dgm:prSet/>
      <dgm:spPr/>
      <dgm:t>
        <a:bodyPr/>
        <a:lstStyle/>
        <a:p>
          <a:endParaRPr lang="pt-PT" sz="1400"/>
        </a:p>
      </dgm:t>
    </dgm:pt>
    <dgm:pt modelId="{ED72A071-B69C-441E-B802-173E77CDCC01}" type="sibTrans" cxnId="{E9752210-1FD1-44C4-9AD9-25AEF72E6764}">
      <dgm:prSet/>
      <dgm:spPr/>
      <dgm:t>
        <a:bodyPr/>
        <a:lstStyle/>
        <a:p>
          <a:endParaRPr lang="pt-PT" sz="1400"/>
        </a:p>
      </dgm:t>
    </dgm:pt>
    <dgm:pt modelId="{A540DE7A-3A48-45C4-B796-042BB041A6D8}" type="pres">
      <dgm:prSet presAssocID="{1A85971E-D3B7-46B4-83FF-97D7BE1765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28294850-DE24-461F-8307-9023EDD5863B}" type="pres">
      <dgm:prSet presAssocID="{FEF557DA-D4D1-4630-A78F-0CD58CC8332E}" presName="root" presStyleCnt="0"/>
      <dgm:spPr/>
    </dgm:pt>
    <dgm:pt modelId="{526F232A-E288-481F-8A0B-9F386C960953}" type="pres">
      <dgm:prSet presAssocID="{FEF557DA-D4D1-4630-A78F-0CD58CC8332E}" presName="rootComposite" presStyleCnt="0"/>
      <dgm:spPr/>
    </dgm:pt>
    <dgm:pt modelId="{F80D9F84-CD4C-48F3-8B85-770E3D39F518}" type="pres">
      <dgm:prSet presAssocID="{FEF557DA-D4D1-4630-A78F-0CD58CC8332E}" presName="rootText" presStyleLbl="node1" presStyleIdx="0" presStyleCnt="1" custScaleX="215900" custScaleY="79068" custLinFactNeighborX="5089" custLinFactNeighborY="-9927"/>
      <dgm:spPr/>
      <dgm:t>
        <a:bodyPr/>
        <a:lstStyle/>
        <a:p>
          <a:endParaRPr lang="pt-PT"/>
        </a:p>
      </dgm:t>
    </dgm:pt>
    <dgm:pt modelId="{43F0460C-0B1C-45AE-B6E5-4BD2086D0C57}" type="pres">
      <dgm:prSet presAssocID="{FEF557DA-D4D1-4630-A78F-0CD58CC8332E}" presName="rootConnector" presStyleLbl="node1" presStyleIdx="0" presStyleCnt="1"/>
      <dgm:spPr/>
      <dgm:t>
        <a:bodyPr/>
        <a:lstStyle/>
        <a:p>
          <a:endParaRPr lang="pt-PT"/>
        </a:p>
      </dgm:t>
    </dgm:pt>
    <dgm:pt modelId="{FA4D7D6D-880C-47EF-B8F9-2002FFCC7E1E}" type="pres">
      <dgm:prSet presAssocID="{FEF557DA-D4D1-4630-A78F-0CD58CC8332E}" presName="childShape" presStyleCnt="0"/>
      <dgm:spPr/>
    </dgm:pt>
    <dgm:pt modelId="{FFEE6DD6-BC10-4705-925F-58EAC529F4C6}" type="pres">
      <dgm:prSet presAssocID="{E7E66FAD-6D3A-42BB-A8AB-72F8A92EAFB2}" presName="Name13" presStyleLbl="parChTrans1D2" presStyleIdx="0" presStyleCnt="3"/>
      <dgm:spPr/>
      <dgm:t>
        <a:bodyPr/>
        <a:lstStyle/>
        <a:p>
          <a:endParaRPr lang="pt-PT"/>
        </a:p>
      </dgm:t>
    </dgm:pt>
    <dgm:pt modelId="{41A9F7A7-FC29-4B33-A343-917C59423D2A}" type="pres">
      <dgm:prSet presAssocID="{81C3D99E-EA8E-493F-9720-E316A21A675D}" presName="childText" presStyleLbl="bgAcc1" presStyleIdx="0" presStyleCnt="3" custScaleX="19871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955D2F5-370B-4AED-ACE7-81D6E97D13B5}" type="pres">
      <dgm:prSet presAssocID="{48481003-DDE7-425B-AF95-B16A0BA066A5}" presName="Name13" presStyleLbl="parChTrans1D2" presStyleIdx="1" presStyleCnt="3"/>
      <dgm:spPr/>
      <dgm:t>
        <a:bodyPr/>
        <a:lstStyle/>
        <a:p>
          <a:endParaRPr lang="pt-PT"/>
        </a:p>
      </dgm:t>
    </dgm:pt>
    <dgm:pt modelId="{1414961A-806A-42A3-9774-9E648B6E973E}" type="pres">
      <dgm:prSet presAssocID="{C6ADDDF1-045B-4CC2-B43A-BA6C0DBE4CCE}" presName="childText" presStyleLbl="bgAcc1" presStyleIdx="1" presStyleCnt="3" custScaleX="2335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36DA1E-AEEE-48C9-BD9A-BB08F192E237}" type="pres">
      <dgm:prSet presAssocID="{63EAB131-A263-4C47-9B6B-F7B957CD4FB2}" presName="Name13" presStyleLbl="parChTrans1D2" presStyleIdx="2" presStyleCnt="3"/>
      <dgm:spPr/>
      <dgm:t>
        <a:bodyPr/>
        <a:lstStyle/>
        <a:p>
          <a:endParaRPr lang="pt-PT"/>
        </a:p>
      </dgm:t>
    </dgm:pt>
    <dgm:pt modelId="{FC02CAAC-FD49-43FA-B989-EE6759FBD108}" type="pres">
      <dgm:prSet presAssocID="{76176E2E-7E77-42B2-A5B5-911460F690A2}" presName="childText" presStyleLbl="bgAcc1" presStyleIdx="2" presStyleCnt="3" custScaleX="2675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DBF4ECD-E6DF-4120-A23C-EA29D932543D}" type="presOf" srcId="{76176E2E-7E77-42B2-A5B5-911460F690A2}" destId="{FC02CAAC-FD49-43FA-B989-EE6759FBD108}" srcOrd="0" destOrd="0" presId="urn:microsoft.com/office/officeart/2005/8/layout/hierarchy3"/>
    <dgm:cxn modelId="{659AC74B-AF17-4912-80DD-427AA683466D}" type="presOf" srcId="{C6ADDDF1-045B-4CC2-B43A-BA6C0DBE4CCE}" destId="{1414961A-806A-42A3-9774-9E648B6E973E}" srcOrd="0" destOrd="0" presId="urn:microsoft.com/office/officeart/2005/8/layout/hierarchy3"/>
    <dgm:cxn modelId="{4C8ECC3E-200C-448F-9F7F-DFF2611599D3}" type="presOf" srcId="{1A85971E-D3B7-46B4-83FF-97D7BE1765B3}" destId="{A540DE7A-3A48-45C4-B796-042BB041A6D8}" srcOrd="0" destOrd="0" presId="urn:microsoft.com/office/officeart/2005/8/layout/hierarchy3"/>
    <dgm:cxn modelId="{912581AE-B570-4A2B-B588-AC45DE6E09E4}" type="presOf" srcId="{63EAB131-A263-4C47-9B6B-F7B957CD4FB2}" destId="{0D36DA1E-AEEE-48C9-BD9A-BB08F192E237}" srcOrd="0" destOrd="0" presId="urn:microsoft.com/office/officeart/2005/8/layout/hierarchy3"/>
    <dgm:cxn modelId="{3C03BCFE-19ED-47C6-8C1A-3977876F837E}" type="presOf" srcId="{FEF557DA-D4D1-4630-A78F-0CD58CC8332E}" destId="{43F0460C-0B1C-45AE-B6E5-4BD2086D0C57}" srcOrd="1" destOrd="0" presId="urn:microsoft.com/office/officeart/2005/8/layout/hierarchy3"/>
    <dgm:cxn modelId="{E9752210-1FD1-44C4-9AD9-25AEF72E6764}" srcId="{FEF557DA-D4D1-4630-A78F-0CD58CC8332E}" destId="{76176E2E-7E77-42B2-A5B5-911460F690A2}" srcOrd="2" destOrd="0" parTransId="{63EAB131-A263-4C47-9B6B-F7B957CD4FB2}" sibTransId="{ED72A071-B69C-441E-B802-173E77CDCC01}"/>
    <dgm:cxn modelId="{5E9A04C0-D7F1-4570-AC48-26F2CD356B22}" type="presOf" srcId="{FEF557DA-D4D1-4630-A78F-0CD58CC8332E}" destId="{F80D9F84-CD4C-48F3-8B85-770E3D39F518}" srcOrd="0" destOrd="0" presId="urn:microsoft.com/office/officeart/2005/8/layout/hierarchy3"/>
    <dgm:cxn modelId="{1659B96C-128A-4071-9269-78A0C993F75B}" srcId="{FEF557DA-D4D1-4630-A78F-0CD58CC8332E}" destId="{C6ADDDF1-045B-4CC2-B43A-BA6C0DBE4CCE}" srcOrd="1" destOrd="0" parTransId="{48481003-DDE7-425B-AF95-B16A0BA066A5}" sibTransId="{B1476B2A-7EB8-4D77-BA48-6B03962C0CF3}"/>
    <dgm:cxn modelId="{CA6E4CF1-142F-4BEE-AF44-2D88FAE4254C}" srcId="{1A85971E-D3B7-46B4-83FF-97D7BE1765B3}" destId="{FEF557DA-D4D1-4630-A78F-0CD58CC8332E}" srcOrd="0" destOrd="0" parTransId="{05113E80-1ECF-47C0-9BBF-630063438CF9}" sibTransId="{A8B8DE02-CE2D-4083-99DD-5406B27EB737}"/>
    <dgm:cxn modelId="{AE27E4C1-DC0E-427F-80C6-2DEC67EC0E28}" type="presOf" srcId="{81C3D99E-EA8E-493F-9720-E316A21A675D}" destId="{41A9F7A7-FC29-4B33-A343-917C59423D2A}" srcOrd="0" destOrd="0" presId="urn:microsoft.com/office/officeart/2005/8/layout/hierarchy3"/>
    <dgm:cxn modelId="{E8665310-1F3F-4FDA-98B8-78DC5382C166}" type="presOf" srcId="{E7E66FAD-6D3A-42BB-A8AB-72F8A92EAFB2}" destId="{FFEE6DD6-BC10-4705-925F-58EAC529F4C6}" srcOrd="0" destOrd="0" presId="urn:microsoft.com/office/officeart/2005/8/layout/hierarchy3"/>
    <dgm:cxn modelId="{9B9913C3-3BAA-4AF9-B0D4-8596434E6120}" type="presOf" srcId="{48481003-DDE7-425B-AF95-B16A0BA066A5}" destId="{9955D2F5-370B-4AED-ACE7-81D6E97D13B5}" srcOrd="0" destOrd="0" presId="urn:microsoft.com/office/officeart/2005/8/layout/hierarchy3"/>
    <dgm:cxn modelId="{12C24374-7F56-4B46-BA55-721E09F91744}" srcId="{FEF557DA-D4D1-4630-A78F-0CD58CC8332E}" destId="{81C3D99E-EA8E-493F-9720-E316A21A675D}" srcOrd="0" destOrd="0" parTransId="{E7E66FAD-6D3A-42BB-A8AB-72F8A92EAFB2}" sibTransId="{B6E06E19-4046-4DDC-A19D-EF19041CDA0F}"/>
    <dgm:cxn modelId="{354CF0E4-5167-42D6-BADF-3B2DB9A7680C}" type="presParOf" srcId="{A540DE7A-3A48-45C4-B796-042BB041A6D8}" destId="{28294850-DE24-461F-8307-9023EDD5863B}" srcOrd="0" destOrd="0" presId="urn:microsoft.com/office/officeart/2005/8/layout/hierarchy3"/>
    <dgm:cxn modelId="{B9363070-50BB-4469-A9C0-256B0135064B}" type="presParOf" srcId="{28294850-DE24-461F-8307-9023EDD5863B}" destId="{526F232A-E288-481F-8A0B-9F386C960953}" srcOrd="0" destOrd="0" presId="urn:microsoft.com/office/officeart/2005/8/layout/hierarchy3"/>
    <dgm:cxn modelId="{D4A907D6-8C7F-41A6-9BA6-D142011E4F2D}" type="presParOf" srcId="{526F232A-E288-481F-8A0B-9F386C960953}" destId="{F80D9F84-CD4C-48F3-8B85-770E3D39F518}" srcOrd="0" destOrd="0" presId="urn:microsoft.com/office/officeart/2005/8/layout/hierarchy3"/>
    <dgm:cxn modelId="{017424A6-BFA8-4598-A286-355E92E42D48}" type="presParOf" srcId="{526F232A-E288-481F-8A0B-9F386C960953}" destId="{43F0460C-0B1C-45AE-B6E5-4BD2086D0C57}" srcOrd="1" destOrd="0" presId="urn:microsoft.com/office/officeart/2005/8/layout/hierarchy3"/>
    <dgm:cxn modelId="{8096E428-F8D0-401F-BE54-D24F8F6F35BD}" type="presParOf" srcId="{28294850-DE24-461F-8307-9023EDD5863B}" destId="{FA4D7D6D-880C-47EF-B8F9-2002FFCC7E1E}" srcOrd="1" destOrd="0" presId="urn:microsoft.com/office/officeart/2005/8/layout/hierarchy3"/>
    <dgm:cxn modelId="{AD07D745-FE9E-412B-8FF5-174C806BCA5F}" type="presParOf" srcId="{FA4D7D6D-880C-47EF-B8F9-2002FFCC7E1E}" destId="{FFEE6DD6-BC10-4705-925F-58EAC529F4C6}" srcOrd="0" destOrd="0" presId="urn:microsoft.com/office/officeart/2005/8/layout/hierarchy3"/>
    <dgm:cxn modelId="{F4FB16BA-A489-4E3C-8F09-B89967A01E4A}" type="presParOf" srcId="{FA4D7D6D-880C-47EF-B8F9-2002FFCC7E1E}" destId="{41A9F7A7-FC29-4B33-A343-917C59423D2A}" srcOrd="1" destOrd="0" presId="urn:microsoft.com/office/officeart/2005/8/layout/hierarchy3"/>
    <dgm:cxn modelId="{54BC1B62-C176-4194-B698-62754AD7F1F1}" type="presParOf" srcId="{FA4D7D6D-880C-47EF-B8F9-2002FFCC7E1E}" destId="{9955D2F5-370B-4AED-ACE7-81D6E97D13B5}" srcOrd="2" destOrd="0" presId="urn:microsoft.com/office/officeart/2005/8/layout/hierarchy3"/>
    <dgm:cxn modelId="{E83A776B-1CE0-45CB-B88B-4FE25DEE67F4}" type="presParOf" srcId="{FA4D7D6D-880C-47EF-B8F9-2002FFCC7E1E}" destId="{1414961A-806A-42A3-9774-9E648B6E973E}" srcOrd="3" destOrd="0" presId="urn:microsoft.com/office/officeart/2005/8/layout/hierarchy3"/>
    <dgm:cxn modelId="{98514995-729D-457B-A69A-B8176D835B56}" type="presParOf" srcId="{FA4D7D6D-880C-47EF-B8F9-2002FFCC7E1E}" destId="{0D36DA1E-AEEE-48C9-BD9A-BB08F192E237}" srcOrd="4" destOrd="0" presId="urn:microsoft.com/office/officeart/2005/8/layout/hierarchy3"/>
    <dgm:cxn modelId="{68D26870-C4B7-4DBE-B6CD-63D7B810418F}" type="presParOf" srcId="{FA4D7D6D-880C-47EF-B8F9-2002FFCC7E1E}" destId="{FC02CAAC-FD49-43FA-B989-EE6759FBD108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E9AC0F-D9D8-4A1F-8665-63175D3B4EFF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695E8BB-A151-4D1F-863D-7523E898F2D8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pt-PT" sz="1200" b="1" dirty="0" smtClean="0">
              <a:latin typeface="Arial" pitchFamily="34" charset="0"/>
              <a:cs typeface="Arial" pitchFamily="34" charset="0"/>
            </a:rPr>
            <a:t>Brainstorming</a:t>
          </a:r>
          <a:endParaRPr lang="pt-PT" sz="1200" b="1" dirty="0">
            <a:latin typeface="Arial" pitchFamily="34" charset="0"/>
            <a:cs typeface="Arial" pitchFamily="34" charset="0"/>
          </a:endParaRPr>
        </a:p>
      </dgm:t>
    </dgm:pt>
    <dgm:pt modelId="{0A053A2B-5BDE-4BB3-9480-D89BBA7482CC}" type="parTrans" cxnId="{90ED8AFF-692F-4667-814B-FB47E62BC98D}">
      <dgm:prSet/>
      <dgm:spPr/>
      <dgm:t>
        <a:bodyPr/>
        <a:lstStyle/>
        <a:p>
          <a:endParaRPr lang="pt-PT" sz="1200"/>
        </a:p>
      </dgm:t>
    </dgm:pt>
    <dgm:pt modelId="{76F50538-DCEB-456D-9303-550D3B4E3D75}" type="sibTrans" cxnId="{90ED8AFF-692F-4667-814B-FB47E62BC98D}">
      <dgm:prSet/>
      <dgm:spPr/>
      <dgm:t>
        <a:bodyPr/>
        <a:lstStyle/>
        <a:p>
          <a:endParaRPr lang="pt-PT" sz="1200"/>
        </a:p>
      </dgm:t>
    </dgm:pt>
    <dgm:pt modelId="{4848C4E7-BAA9-4A7E-9C4A-2AEB80BC8E77}">
      <dgm:prSet custT="1"/>
      <dgm:spPr>
        <a:solidFill>
          <a:srgbClr val="3BC2D7"/>
        </a:solidFill>
      </dgm:spPr>
      <dgm:t>
        <a:bodyPr/>
        <a:lstStyle/>
        <a:p>
          <a:r>
            <a:rPr lang="pt-PT" sz="1200" b="1" dirty="0" smtClean="0">
              <a:latin typeface="Arial" pitchFamily="34" charset="0"/>
              <a:cs typeface="Arial" pitchFamily="34" charset="0"/>
            </a:rPr>
            <a:t>Sala de Aula</a:t>
          </a:r>
          <a:endParaRPr lang="pt-PT" sz="1200" b="1" dirty="0">
            <a:latin typeface="Arial" pitchFamily="34" charset="0"/>
            <a:cs typeface="Arial" pitchFamily="34" charset="0"/>
          </a:endParaRPr>
        </a:p>
      </dgm:t>
    </dgm:pt>
    <dgm:pt modelId="{A7FB0D4E-D14B-439E-81EF-1F63D990F81D}" type="parTrans" cxnId="{5CE2810F-B547-4400-A751-328883367436}">
      <dgm:prSet/>
      <dgm:spPr/>
      <dgm:t>
        <a:bodyPr/>
        <a:lstStyle/>
        <a:p>
          <a:endParaRPr lang="pt-PT" sz="1200"/>
        </a:p>
      </dgm:t>
    </dgm:pt>
    <dgm:pt modelId="{451E5A40-373F-4A76-BC4C-CDD7AC385BFD}" type="sibTrans" cxnId="{5CE2810F-B547-4400-A751-328883367436}">
      <dgm:prSet/>
      <dgm:spPr/>
      <dgm:t>
        <a:bodyPr/>
        <a:lstStyle/>
        <a:p>
          <a:endParaRPr lang="pt-PT" sz="1200"/>
        </a:p>
      </dgm:t>
    </dgm:pt>
    <dgm:pt modelId="{D6959051-11F3-4E33-AC40-4B1391D7A726}">
      <dgm:prSet custT="1"/>
      <dgm:spPr>
        <a:solidFill>
          <a:srgbClr val="FF5050"/>
        </a:solidFill>
      </dgm:spPr>
      <dgm:t>
        <a:bodyPr/>
        <a:lstStyle/>
        <a:p>
          <a:r>
            <a:rPr lang="pt-PT" sz="1200" b="1" dirty="0" smtClean="0">
              <a:latin typeface="Arial" pitchFamily="34" charset="0"/>
              <a:cs typeface="Arial" pitchFamily="34" charset="0"/>
            </a:rPr>
            <a:t>Recreio</a:t>
          </a:r>
          <a:endParaRPr lang="pt-PT" sz="1200" b="1" dirty="0">
            <a:latin typeface="Arial" pitchFamily="34" charset="0"/>
            <a:cs typeface="Arial" pitchFamily="34" charset="0"/>
          </a:endParaRPr>
        </a:p>
      </dgm:t>
    </dgm:pt>
    <dgm:pt modelId="{96763E21-7B38-4FDF-BBB2-0EFD13FA88B4}" type="parTrans" cxnId="{CB9F422F-B55F-4414-AAC1-538A279ED5BF}">
      <dgm:prSet/>
      <dgm:spPr/>
      <dgm:t>
        <a:bodyPr/>
        <a:lstStyle/>
        <a:p>
          <a:endParaRPr lang="pt-PT" sz="1200"/>
        </a:p>
      </dgm:t>
    </dgm:pt>
    <dgm:pt modelId="{32856DB7-579F-4F3B-B587-B368DA739361}" type="sibTrans" cxnId="{CB9F422F-B55F-4414-AAC1-538A279ED5BF}">
      <dgm:prSet/>
      <dgm:spPr/>
      <dgm:t>
        <a:bodyPr/>
        <a:lstStyle/>
        <a:p>
          <a:endParaRPr lang="pt-PT" sz="1200"/>
        </a:p>
      </dgm:t>
    </dgm:pt>
    <dgm:pt modelId="{6A499255-377A-4984-9F95-2F2BDA925474}">
      <dgm:prSet custT="1"/>
      <dgm:spPr>
        <a:solidFill>
          <a:srgbClr val="E7B012"/>
        </a:solidFill>
      </dgm:spPr>
      <dgm:t>
        <a:bodyPr/>
        <a:lstStyle/>
        <a:p>
          <a:r>
            <a:rPr lang="pt-PT" sz="1200" b="1" dirty="0" smtClean="0">
              <a:latin typeface="Arial" pitchFamily="34" charset="0"/>
              <a:cs typeface="Arial" pitchFamily="34" charset="0"/>
            </a:rPr>
            <a:t>Funcionários</a:t>
          </a:r>
          <a:endParaRPr lang="pt-PT" sz="1200" b="1" dirty="0">
            <a:latin typeface="Arial" pitchFamily="34" charset="0"/>
            <a:cs typeface="Arial" pitchFamily="34" charset="0"/>
          </a:endParaRPr>
        </a:p>
      </dgm:t>
    </dgm:pt>
    <dgm:pt modelId="{C19CBD59-2DA6-4447-A50C-619803DCCAE6}" type="parTrans" cxnId="{9702D36A-776A-45DD-A029-DCCB0C2F8918}">
      <dgm:prSet/>
      <dgm:spPr/>
      <dgm:t>
        <a:bodyPr/>
        <a:lstStyle/>
        <a:p>
          <a:endParaRPr lang="pt-PT" sz="1200"/>
        </a:p>
      </dgm:t>
    </dgm:pt>
    <dgm:pt modelId="{A9217DD4-296E-4203-BBA6-5B5B08211681}" type="sibTrans" cxnId="{9702D36A-776A-45DD-A029-DCCB0C2F8918}">
      <dgm:prSet/>
      <dgm:spPr/>
      <dgm:t>
        <a:bodyPr/>
        <a:lstStyle/>
        <a:p>
          <a:endParaRPr lang="pt-PT" sz="1200"/>
        </a:p>
      </dgm:t>
    </dgm:pt>
    <dgm:pt modelId="{41C74940-37EE-4D6A-A801-6678ECD0FE2D}">
      <dgm:prSet custT="1"/>
      <dgm:spPr>
        <a:solidFill>
          <a:srgbClr val="0099AB"/>
        </a:solidFill>
      </dgm:spPr>
      <dgm:t>
        <a:bodyPr/>
        <a:lstStyle/>
        <a:p>
          <a:r>
            <a:rPr lang="pt-PT" sz="1200" b="1" dirty="0" smtClean="0">
              <a:latin typeface="Arial" pitchFamily="34" charset="0"/>
              <a:cs typeface="Arial" pitchFamily="34" charset="0"/>
            </a:rPr>
            <a:t>Encarregados de Educação</a:t>
          </a:r>
          <a:endParaRPr lang="pt-PT" sz="1200" b="1" dirty="0">
            <a:latin typeface="Arial" pitchFamily="34" charset="0"/>
            <a:cs typeface="Arial" pitchFamily="34" charset="0"/>
          </a:endParaRPr>
        </a:p>
      </dgm:t>
    </dgm:pt>
    <dgm:pt modelId="{5F7AB810-CC3E-4A53-A0DD-19A99A9FC8CC}" type="parTrans" cxnId="{68FFA4DA-DC34-4B49-A816-012399DBA40E}">
      <dgm:prSet/>
      <dgm:spPr/>
      <dgm:t>
        <a:bodyPr/>
        <a:lstStyle/>
        <a:p>
          <a:endParaRPr lang="pt-PT" sz="1200"/>
        </a:p>
      </dgm:t>
    </dgm:pt>
    <dgm:pt modelId="{9F8929A8-5860-4EEB-A606-ED37DDD4687E}" type="sibTrans" cxnId="{68FFA4DA-DC34-4B49-A816-012399DBA40E}">
      <dgm:prSet/>
      <dgm:spPr/>
      <dgm:t>
        <a:bodyPr/>
        <a:lstStyle/>
        <a:p>
          <a:endParaRPr lang="pt-PT" sz="1200"/>
        </a:p>
      </dgm:t>
    </dgm:pt>
    <dgm:pt modelId="{8344C1BA-1AC4-4458-8D1D-66B667B375E5}">
      <dgm:prSet custT="1"/>
      <dgm:spPr>
        <a:solidFill>
          <a:srgbClr val="BED600"/>
        </a:solidFill>
      </dgm:spPr>
      <dgm:t>
        <a:bodyPr/>
        <a:lstStyle/>
        <a:p>
          <a:r>
            <a:rPr lang="pt-PT" sz="1200" b="1" dirty="0" smtClean="0">
              <a:latin typeface="Arial" pitchFamily="34" charset="0"/>
              <a:cs typeface="Arial" pitchFamily="34" charset="0"/>
            </a:rPr>
            <a:t>Colegas</a:t>
          </a:r>
          <a:endParaRPr lang="pt-PT" sz="1200" b="1" dirty="0">
            <a:latin typeface="Arial" pitchFamily="34" charset="0"/>
            <a:cs typeface="Arial" pitchFamily="34" charset="0"/>
          </a:endParaRPr>
        </a:p>
      </dgm:t>
    </dgm:pt>
    <dgm:pt modelId="{8DACF446-E065-475A-AD63-83348D667052}" type="parTrans" cxnId="{9436F737-541F-4D3C-A4EC-4E46357928ED}">
      <dgm:prSet/>
      <dgm:spPr/>
      <dgm:t>
        <a:bodyPr/>
        <a:lstStyle/>
        <a:p>
          <a:endParaRPr lang="pt-PT" sz="1200"/>
        </a:p>
      </dgm:t>
    </dgm:pt>
    <dgm:pt modelId="{E631020E-6ADC-4CED-9593-EBBEA35BA12D}" type="sibTrans" cxnId="{9436F737-541F-4D3C-A4EC-4E46357928ED}">
      <dgm:prSet/>
      <dgm:spPr/>
      <dgm:t>
        <a:bodyPr/>
        <a:lstStyle/>
        <a:p>
          <a:endParaRPr lang="pt-PT" sz="1200"/>
        </a:p>
      </dgm:t>
    </dgm:pt>
    <dgm:pt modelId="{AE1B7A83-0F5E-4BE9-9452-F68AFDB07527}" type="pres">
      <dgm:prSet presAssocID="{0FE9AC0F-D9D8-4A1F-8665-63175D3B4E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6B73BBF-3041-4039-886F-0D2F834BDCF9}" type="pres">
      <dgm:prSet presAssocID="{B695E8BB-A151-4D1F-863D-7523E898F2D8}" presName="centerShape" presStyleLbl="node0" presStyleIdx="0" presStyleCnt="1" custScaleX="121952"/>
      <dgm:spPr/>
      <dgm:t>
        <a:bodyPr/>
        <a:lstStyle/>
        <a:p>
          <a:endParaRPr lang="pt-PT"/>
        </a:p>
      </dgm:t>
    </dgm:pt>
    <dgm:pt modelId="{36FF1C71-FEDD-4612-84A9-2B863EDF3543}" type="pres">
      <dgm:prSet presAssocID="{4848C4E7-BAA9-4A7E-9C4A-2AEB80BC8E77}" presName="node" presStyleLbl="node1" presStyleIdx="0" presStyleCnt="5" custScaleX="1129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0C0223-A13B-4B42-BAA7-72C365524C48}" type="pres">
      <dgm:prSet presAssocID="{4848C4E7-BAA9-4A7E-9C4A-2AEB80BC8E77}" presName="dummy" presStyleCnt="0"/>
      <dgm:spPr/>
    </dgm:pt>
    <dgm:pt modelId="{D98CD150-BA60-491F-91F2-EBCC2D91C487}" type="pres">
      <dgm:prSet presAssocID="{451E5A40-373F-4A76-BC4C-CDD7AC385BFD}" presName="sibTrans" presStyleLbl="sibTrans2D1" presStyleIdx="0" presStyleCnt="5"/>
      <dgm:spPr/>
      <dgm:t>
        <a:bodyPr/>
        <a:lstStyle/>
        <a:p>
          <a:endParaRPr lang="pt-PT"/>
        </a:p>
      </dgm:t>
    </dgm:pt>
    <dgm:pt modelId="{4A8E5C65-F6AB-45F7-8DD5-4E7FBF96C0C0}" type="pres">
      <dgm:prSet presAssocID="{D6959051-11F3-4E33-AC40-4B1391D7A726}" presName="node" presStyleLbl="node1" presStyleIdx="1" presStyleCnt="5" custScaleX="1117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D763F16-0DE7-4EE7-A1EA-2FDF6D3B4FF0}" type="pres">
      <dgm:prSet presAssocID="{D6959051-11F3-4E33-AC40-4B1391D7A726}" presName="dummy" presStyleCnt="0"/>
      <dgm:spPr/>
    </dgm:pt>
    <dgm:pt modelId="{8B0B79A6-AC14-4070-A33E-BC98E2BAFFBA}" type="pres">
      <dgm:prSet presAssocID="{32856DB7-579F-4F3B-B587-B368DA739361}" presName="sibTrans" presStyleLbl="sibTrans2D1" presStyleIdx="1" presStyleCnt="5"/>
      <dgm:spPr/>
      <dgm:t>
        <a:bodyPr/>
        <a:lstStyle/>
        <a:p>
          <a:endParaRPr lang="pt-PT"/>
        </a:p>
      </dgm:t>
    </dgm:pt>
    <dgm:pt modelId="{2CD6597E-6A8C-4FF4-BB1E-AD65F2E3C8B8}" type="pres">
      <dgm:prSet presAssocID="{6A499255-377A-4984-9F95-2F2BDA925474}" presName="node" presStyleLbl="node1" presStyleIdx="2" presStyleCnt="5" custScaleX="1191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EC29E8F-33D3-47DD-8022-E2090301DEC2}" type="pres">
      <dgm:prSet presAssocID="{6A499255-377A-4984-9F95-2F2BDA925474}" presName="dummy" presStyleCnt="0"/>
      <dgm:spPr/>
    </dgm:pt>
    <dgm:pt modelId="{7502441A-52AD-4994-8AC5-B237E18F6EFC}" type="pres">
      <dgm:prSet presAssocID="{A9217DD4-296E-4203-BBA6-5B5B08211681}" presName="sibTrans" presStyleLbl="sibTrans2D1" presStyleIdx="2" presStyleCnt="5"/>
      <dgm:spPr/>
      <dgm:t>
        <a:bodyPr/>
        <a:lstStyle/>
        <a:p>
          <a:endParaRPr lang="pt-PT"/>
        </a:p>
      </dgm:t>
    </dgm:pt>
    <dgm:pt modelId="{2B5DDEEA-FBDF-4534-B9CF-13850CEE9847}" type="pres">
      <dgm:prSet presAssocID="{41C74940-37EE-4D6A-A801-6678ECD0FE2D}" presName="node" presStyleLbl="node1" presStyleIdx="3" presStyleCnt="5" custScaleX="12514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9DDBEE-EEC4-4A80-8557-24C2D96D2180}" type="pres">
      <dgm:prSet presAssocID="{41C74940-37EE-4D6A-A801-6678ECD0FE2D}" presName="dummy" presStyleCnt="0"/>
      <dgm:spPr/>
    </dgm:pt>
    <dgm:pt modelId="{9A020745-4697-46FB-9487-59B487FC3C3D}" type="pres">
      <dgm:prSet presAssocID="{9F8929A8-5860-4EEB-A606-ED37DDD4687E}" presName="sibTrans" presStyleLbl="sibTrans2D1" presStyleIdx="3" presStyleCnt="5"/>
      <dgm:spPr/>
      <dgm:t>
        <a:bodyPr/>
        <a:lstStyle/>
        <a:p>
          <a:endParaRPr lang="pt-PT"/>
        </a:p>
      </dgm:t>
    </dgm:pt>
    <dgm:pt modelId="{17ABA5EA-55C1-4103-B32B-C7199C9C2738}" type="pres">
      <dgm:prSet presAssocID="{8344C1BA-1AC4-4458-8D1D-66B667B375E5}" presName="node" presStyleLbl="node1" presStyleIdx="4" presStyleCnt="5" custScaleX="10976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8D91CA5-95C9-4BF4-B23F-D994F34B51D6}" type="pres">
      <dgm:prSet presAssocID="{8344C1BA-1AC4-4458-8D1D-66B667B375E5}" presName="dummy" presStyleCnt="0"/>
      <dgm:spPr/>
    </dgm:pt>
    <dgm:pt modelId="{5F6FB173-C063-4571-AF5D-9F83391FEF65}" type="pres">
      <dgm:prSet presAssocID="{E631020E-6ADC-4CED-9593-EBBEA35BA12D}" presName="sibTrans" presStyleLbl="sibTrans2D1" presStyleIdx="4" presStyleCnt="5"/>
      <dgm:spPr/>
      <dgm:t>
        <a:bodyPr/>
        <a:lstStyle/>
        <a:p>
          <a:endParaRPr lang="pt-PT"/>
        </a:p>
      </dgm:t>
    </dgm:pt>
  </dgm:ptLst>
  <dgm:cxnLst>
    <dgm:cxn modelId="{9436F737-541F-4D3C-A4EC-4E46357928ED}" srcId="{B695E8BB-A151-4D1F-863D-7523E898F2D8}" destId="{8344C1BA-1AC4-4458-8D1D-66B667B375E5}" srcOrd="4" destOrd="0" parTransId="{8DACF446-E065-475A-AD63-83348D667052}" sibTransId="{E631020E-6ADC-4CED-9593-EBBEA35BA12D}"/>
    <dgm:cxn modelId="{90ED8AFF-692F-4667-814B-FB47E62BC98D}" srcId="{0FE9AC0F-D9D8-4A1F-8665-63175D3B4EFF}" destId="{B695E8BB-A151-4D1F-863D-7523E898F2D8}" srcOrd="0" destOrd="0" parTransId="{0A053A2B-5BDE-4BB3-9480-D89BBA7482CC}" sibTransId="{76F50538-DCEB-456D-9303-550D3B4E3D75}"/>
    <dgm:cxn modelId="{354E0270-0CAD-4E08-99AD-FADA1379CCDA}" type="presOf" srcId="{451E5A40-373F-4A76-BC4C-CDD7AC385BFD}" destId="{D98CD150-BA60-491F-91F2-EBCC2D91C487}" srcOrd="0" destOrd="0" presId="urn:microsoft.com/office/officeart/2005/8/layout/radial6"/>
    <dgm:cxn modelId="{D704FB60-E3B1-4B86-8CD1-9A42BD019C6D}" type="presOf" srcId="{6A499255-377A-4984-9F95-2F2BDA925474}" destId="{2CD6597E-6A8C-4FF4-BB1E-AD65F2E3C8B8}" srcOrd="0" destOrd="0" presId="urn:microsoft.com/office/officeart/2005/8/layout/radial6"/>
    <dgm:cxn modelId="{CB9F422F-B55F-4414-AAC1-538A279ED5BF}" srcId="{B695E8BB-A151-4D1F-863D-7523E898F2D8}" destId="{D6959051-11F3-4E33-AC40-4B1391D7A726}" srcOrd="1" destOrd="0" parTransId="{96763E21-7B38-4FDF-BBB2-0EFD13FA88B4}" sibTransId="{32856DB7-579F-4F3B-B587-B368DA739361}"/>
    <dgm:cxn modelId="{13777DD3-CF30-4BB3-935D-893936E787D0}" type="presOf" srcId="{E631020E-6ADC-4CED-9593-EBBEA35BA12D}" destId="{5F6FB173-C063-4571-AF5D-9F83391FEF65}" srcOrd="0" destOrd="0" presId="urn:microsoft.com/office/officeart/2005/8/layout/radial6"/>
    <dgm:cxn modelId="{A88C42D4-FFAD-4727-8998-0B76C4E903F3}" type="presOf" srcId="{4848C4E7-BAA9-4A7E-9C4A-2AEB80BC8E77}" destId="{36FF1C71-FEDD-4612-84A9-2B863EDF3543}" srcOrd="0" destOrd="0" presId="urn:microsoft.com/office/officeart/2005/8/layout/radial6"/>
    <dgm:cxn modelId="{F7B5AA30-D583-45B9-AE62-35800D16DEC9}" type="presOf" srcId="{32856DB7-579F-4F3B-B587-B368DA739361}" destId="{8B0B79A6-AC14-4070-A33E-BC98E2BAFFBA}" srcOrd="0" destOrd="0" presId="urn:microsoft.com/office/officeart/2005/8/layout/radial6"/>
    <dgm:cxn modelId="{323E6CB5-FD55-41FF-B0B5-90337943F83D}" type="presOf" srcId="{41C74940-37EE-4D6A-A801-6678ECD0FE2D}" destId="{2B5DDEEA-FBDF-4534-B9CF-13850CEE9847}" srcOrd="0" destOrd="0" presId="urn:microsoft.com/office/officeart/2005/8/layout/radial6"/>
    <dgm:cxn modelId="{42591048-991D-4D08-B5B6-AE7E52BFC4E1}" type="presOf" srcId="{9F8929A8-5860-4EEB-A606-ED37DDD4687E}" destId="{9A020745-4697-46FB-9487-59B487FC3C3D}" srcOrd="0" destOrd="0" presId="urn:microsoft.com/office/officeart/2005/8/layout/radial6"/>
    <dgm:cxn modelId="{C8206E71-33F5-4335-A7FF-52F5ABAA1DD1}" type="presOf" srcId="{0FE9AC0F-D9D8-4A1F-8665-63175D3B4EFF}" destId="{AE1B7A83-0F5E-4BE9-9452-F68AFDB07527}" srcOrd="0" destOrd="0" presId="urn:microsoft.com/office/officeart/2005/8/layout/radial6"/>
    <dgm:cxn modelId="{CBFBF3A4-11BD-42AB-889D-8825EA05AC9B}" type="presOf" srcId="{B695E8BB-A151-4D1F-863D-7523E898F2D8}" destId="{86B73BBF-3041-4039-886F-0D2F834BDCF9}" srcOrd="0" destOrd="0" presId="urn:microsoft.com/office/officeart/2005/8/layout/radial6"/>
    <dgm:cxn modelId="{19F6681C-7D34-4ABD-B5FF-4411F48E414F}" type="presOf" srcId="{D6959051-11F3-4E33-AC40-4B1391D7A726}" destId="{4A8E5C65-F6AB-45F7-8DD5-4E7FBF96C0C0}" srcOrd="0" destOrd="0" presId="urn:microsoft.com/office/officeart/2005/8/layout/radial6"/>
    <dgm:cxn modelId="{9702D36A-776A-45DD-A029-DCCB0C2F8918}" srcId="{B695E8BB-A151-4D1F-863D-7523E898F2D8}" destId="{6A499255-377A-4984-9F95-2F2BDA925474}" srcOrd="2" destOrd="0" parTransId="{C19CBD59-2DA6-4447-A50C-619803DCCAE6}" sibTransId="{A9217DD4-296E-4203-BBA6-5B5B08211681}"/>
    <dgm:cxn modelId="{68FFA4DA-DC34-4B49-A816-012399DBA40E}" srcId="{B695E8BB-A151-4D1F-863D-7523E898F2D8}" destId="{41C74940-37EE-4D6A-A801-6678ECD0FE2D}" srcOrd="3" destOrd="0" parTransId="{5F7AB810-CC3E-4A53-A0DD-19A99A9FC8CC}" sibTransId="{9F8929A8-5860-4EEB-A606-ED37DDD4687E}"/>
    <dgm:cxn modelId="{54121DFA-7CD6-46EB-B316-15F590B16AE3}" type="presOf" srcId="{8344C1BA-1AC4-4458-8D1D-66B667B375E5}" destId="{17ABA5EA-55C1-4103-B32B-C7199C9C2738}" srcOrd="0" destOrd="0" presId="urn:microsoft.com/office/officeart/2005/8/layout/radial6"/>
    <dgm:cxn modelId="{27D6A915-A543-40D1-BCEB-3D19A8185E10}" type="presOf" srcId="{A9217DD4-296E-4203-BBA6-5B5B08211681}" destId="{7502441A-52AD-4994-8AC5-B237E18F6EFC}" srcOrd="0" destOrd="0" presId="urn:microsoft.com/office/officeart/2005/8/layout/radial6"/>
    <dgm:cxn modelId="{5CE2810F-B547-4400-A751-328883367436}" srcId="{B695E8BB-A151-4D1F-863D-7523E898F2D8}" destId="{4848C4E7-BAA9-4A7E-9C4A-2AEB80BC8E77}" srcOrd="0" destOrd="0" parTransId="{A7FB0D4E-D14B-439E-81EF-1F63D990F81D}" sibTransId="{451E5A40-373F-4A76-BC4C-CDD7AC385BFD}"/>
    <dgm:cxn modelId="{EE28FEA3-7B7B-4A61-AFEB-45102F7E2BBB}" type="presParOf" srcId="{AE1B7A83-0F5E-4BE9-9452-F68AFDB07527}" destId="{86B73BBF-3041-4039-886F-0D2F834BDCF9}" srcOrd="0" destOrd="0" presId="urn:microsoft.com/office/officeart/2005/8/layout/radial6"/>
    <dgm:cxn modelId="{5937FAC6-3BE0-4EA9-A825-FD009609EC5B}" type="presParOf" srcId="{AE1B7A83-0F5E-4BE9-9452-F68AFDB07527}" destId="{36FF1C71-FEDD-4612-84A9-2B863EDF3543}" srcOrd="1" destOrd="0" presId="urn:microsoft.com/office/officeart/2005/8/layout/radial6"/>
    <dgm:cxn modelId="{3BD83428-43C5-4231-A436-DBF17CEBB001}" type="presParOf" srcId="{AE1B7A83-0F5E-4BE9-9452-F68AFDB07527}" destId="{5B0C0223-A13B-4B42-BAA7-72C365524C48}" srcOrd="2" destOrd="0" presId="urn:microsoft.com/office/officeart/2005/8/layout/radial6"/>
    <dgm:cxn modelId="{E8C1ED69-D7F2-4DB6-880D-705331B6DB62}" type="presParOf" srcId="{AE1B7A83-0F5E-4BE9-9452-F68AFDB07527}" destId="{D98CD150-BA60-491F-91F2-EBCC2D91C487}" srcOrd="3" destOrd="0" presId="urn:microsoft.com/office/officeart/2005/8/layout/radial6"/>
    <dgm:cxn modelId="{D42AE967-AD0D-43A2-8841-DDE8802C8B0E}" type="presParOf" srcId="{AE1B7A83-0F5E-4BE9-9452-F68AFDB07527}" destId="{4A8E5C65-F6AB-45F7-8DD5-4E7FBF96C0C0}" srcOrd="4" destOrd="0" presId="urn:microsoft.com/office/officeart/2005/8/layout/radial6"/>
    <dgm:cxn modelId="{C17CF6EC-F1DA-43B8-9C88-8AB662E1636D}" type="presParOf" srcId="{AE1B7A83-0F5E-4BE9-9452-F68AFDB07527}" destId="{6D763F16-0DE7-4EE7-A1EA-2FDF6D3B4FF0}" srcOrd="5" destOrd="0" presId="urn:microsoft.com/office/officeart/2005/8/layout/radial6"/>
    <dgm:cxn modelId="{43D84120-2B9A-4CE4-A26F-FE9CEFBB5213}" type="presParOf" srcId="{AE1B7A83-0F5E-4BE9-9452-F68AFDB07527}" destId="{8B0B79A6-AC14-4070-A33E-BC98E2BAFFBA}" srcOrd="6" destOrd="0" presId="urn:microsoft.com/office/officeart/2005/8/layout/radial6"/>
    <dgm:cxn modelId="{F705CB4B-46A9-4DE2-9D3F-12CB141BB760}" type="presParOf" srcId="{AE1B7A83-0F5E-4BE9-9452-F68AFDB07527}" destId="{2CD6597E-6A8C-4FF4-BB1E-AD65F2E3C8B8}" srcOrd="7" destOrd="0" presId="urn:microsoft.com/office/officeart/2005/8/layout/radial6"/>
    <dgm:cxn modelId="{F93085CC-C159-48C1-BF23-D8524F7E3A9D}" type="presParOf" srcId="{AE1B7A83-0F5E-4BE9-9452-F68AFDB07527}" destId="{9EC29E8F-33D3-47DD-8022-E2090301DEC2}" srcOrd="8" destOrd="0" presId="urn:microsoft.com/office/officeart/2005/8/layout/radial6"/>
    <dgm:cxn modelId="{E305CD3F-50DD-4C1E-9B77-0F0BF3B9263E}" type="presParOf" srcId="{AE1B7A83-0F5E-4BE9-9452-F68AFDB07527}" destId="{7502441A-52AD-4994-8AC5-B237E18F6EFC}" srcOrd="9" destOrd="0" presId="urn:microsoft.com/office/officeart/2005/8/layout/radial6"/>
    <dgm:cxn modelId="{BD472584-54F8-4BD6-B1E4-7D444E1013AE}" type="presParOf" srcId="{AE1B7A83-0F5E-4BE9-9452-F68AFDB07527}" destId="{2B5DDEEA-FBDF-4534-B9CF-13850CEE9847}" srcOrd="10" destOrd="0" presId="urn:microsoft.com/office/officeart/2005/8/layout/radial6"/>
    <dgm:cxn modelId="{C0C04678-32D4-45ED-A563-801CFFF4844F}" type="presParOf" srcId="{AE1B7A83-0F5E-4BE9-9452-F68AFDB07527}" destId="{059DDBEE-EEC4-4A80-8557-24C2D96D2180}" srcOrd="11" destOrd="0" presId="urn:microsoft.com/office/officeart/2005/8/layout/radial6"/>
    <dgm:cxn modelId="{D002890A-7FF6-4CAA-95E5-DED16B744B35}" type="presParOf" srcId="{AE1B7A83-0F5E-4BE9-9452-F68AFDB07527}" destId="{9A020745-4697-46FB-9487-59B487FC3C3D}" srcOrd="12" destOrd="0" presId="urn:microsoft.com/office/officeart/2005/8/layout/radial6"/>
    <dgm:cxn modelId="{026AD6F1-33EE-4EA8-B584-CA15EEF6B454}" type="presParOf" srcId="{AE1B7A83-0F5E-4BE9-9452-F68AFDB07527}" destId="{17ABA5EA-55C1-4103-B32B-C7199C9C2738}" srcOrd="13" destOrd="0" presId="urn:microsoft.com/office/officeart/2005/8/layout/radial6"/>
    <dgm:cxn modelId="{FE12D79E-635D-4141-B20C-BB134640F551}" type="presParOf" srcId="{AE1B7A83-0F5E-4BE9-9452-F68AFDB07527}" destId="{F8D91CA5-95C9-4BF4-B23F-D994F34B51D6}" srcOrd="14" destOrd="0" presId="urn:microsoft.com/office/officeart/2005/8/layout/radial6"/>
    <dgm:cxn modelId="{A7E61281-F333-47B7-A4B0-F987235F880A}" type="presParOf" srcId="{AE1B7A83-0F5E-4BE9-9452-F68AFDB07527}" destId="{5F6FB173-C063-4571-AF5D-9F83391FEF6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55529-A37B-4BA0-81BD-8799C646DB10}" type="doc">
      <dgm:prSet loTypeId="urn:microsoft.com/office/officeart/2005/8/layout/vList2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pt-PT"/>
        </a:p>
      </dgm:t>
    </dgm:pt>
    <dgm:pt modelId="{6CD511CE-D118-40F6-989F-1226A5687E8B}">
      <dgm:prSet custT="1"/>
      <dgm:spPr/>
      <dgm:t>
        <a:bodyPr/>
        <a:lstStyle/>
        <a:p>
          <a:r>
            <a: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Assegure-se de que os jovens percebem o que é o </a:t>
          </a:r>
          <a:r>
            <a:rPr lang="pt-PT" sz="1200" b="1" i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r>
            <a:rPr lang="pt-PT" sz="12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e os seus efeitos</a:t>
          </a:r>
          <a:endParaRPr lang="pt-PT" sz="12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AA80EB-CEC8-466A-A060-463F3CDDDDEB}" type="parTrans" cxnId="{FE66FFAF-6539-4FA5-A8E0-BD1F4EB8AFE9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7CF080-BB05-4CD6-AFCA-D46E7EB3293B}" type="sibTrans" cxnId="{FE66FFAF-6539-4FA5-A8E0-BD1F4EB8AFE9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D6DF5B2-AE3E-4245-B61A-414CD36D2C53}">
      <dgm:prSet custT="1"/>
      <dgm:spPr/>
      <dgm:t>
        <a:bodyPr/>
        <a:lstStyle/>
        <a:p>
          <a:r>
            <a: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Trabalhe com os alunos, no estabelecimento de regras contra o </a:t>
          </a:r>
          <a:r>
            <a:rPr lang="pt-PT" sz="1200" b="1" i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endParaRPr lang="pt-PT" sz="1200" b="1" i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5E7A8B-51C1-45CA-A09B-84C87F96E0C1}" type="parTrans" cxnId="{C7C1701A-42C1-40D0-AF0F-E19E0EA045D5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A72B906-5D2E-4856-8849-E1BC2917E726}" type="sibTrans" cxnId="{C7C1701A-42C1-40D0-AF0F-E19E0EA045D5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98E557B-18DC-4258-B157-6D305B7FC2A6}">
      <dgm:prSet custT="1"/>
      <dgm:spPr/>
      <dgm:t>
        <a:bodyPr/>
        <a:lstStyle/>
        <a:p>
          <a:r>
            <a:rPr lang="pt-PT" sz="12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Esteja atento aos sinais de </a:t>
          </a:r>
          <a:r>
            <a:rPr lang="pt-PT" sz="1200" b="1" i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endParaRPr lang="pt-PT" sz="1200" b="1" i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9F2D78-2F44-4DC3-B64D-DA3FC6CC26EB}" type="parTrans" cxnId="{56B3BA66-B6D6-4701-9053-DE0BD4E88B4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1C7FE2-AC21-4C5D-A576-6AF57681CF1C}" type="sibTrans" cxnId="{56B3BA66-B6D6-4701-9053-DE0BD4E88B4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8144E1-195C-470A-8D02-17209BB28503}">
      <dgm:prSet custT="1"/>
      <dgm:spPr/>
      <dgm:t>
        <a:bodyPr/>
        <a:lstStyle/>
        <a:p>
          <a:r>
            <a:rPr lang="pt-PT" sz="12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Pergunte às crianças como são tratados pelos colegas e se já assistiram a episódios de </a:t>
          </a:r>
          <a:r>
            <a:rPr lang="pt-PT" sz="1200" b="1" i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endParaRPr lang="pt-PT" sz="1200" b="1" i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961EF3-1B1D-4B02-B5B8-718BA2663694}" type="parTrans" cxnId="{B7C1886B-6B00-47C3-A824-B733B0551BC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BF65755-B288-4176-8981-A83B409A4A70}" type="sibTrans" cxnId="{B7C1886B-6B00-47C3-A824-B733B0551BC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2D28C9A-B303-47E7-BEB9-CB1CDF2F6AA6}" type="pres">
      <dgm:prSet presAssocID="{AEF55529-A37B-4BA0-81BD-8799C646D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C306DAF-733E-4822-89D7-B47C51D07F0E}" type="pres">
      <dgm:prSet presAssocID="{6CD511CE-D118-40F6-989F-1226A5687E8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3ACB80-A759-4DF1-999A-F7A9679170B8}" type="pres">
      <dgm:prSet presAssocID="{847CF080-BB05-4CD6-AFCA-D46E7EB3293B}" presName="spacer" presStyleCnt="0"/>
      <dgm:spPr/>
    </dgm:pt>
    <dgm:pt modelId="{97F4379C-CFBD-415B-9561-E8947006C3F1}" type="pres">
      <dgm:prSet presAssocID="{7D6DF5B2-AE3E-4245-B61A-414CD36D2C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2ACD99-D789-45C4-A28F-DB4762505E48}" type="pres">
      <dgm:prSet presAssocID="{AA72B906-5D2E-4856-8849-E1BC2917E726}" presName="spacer" presStyleCnt="0"/>
      <dgm:spPr/>
    </dgm:pt>
    <dgm:pt modelId="{653FE3E7-68AA-43DA-9E72-F59B9E772836}" type="pres">
      <dgm:prSet presAssocID="{D98E557B-18DC-4258-B157-6D305B7FC2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3F4F49-412B-4055-906A-E85AC55DEF25}" type="pres">
      <dgm:prSet presAssocID="{E91C7FE2-AC21-4C5D-A576-6AF57681CF1C}" presName="spacer" presStyleCnt="0"/>
      <dgm:spPr/>
    </dgm:pt>
    <dgm:pt modelId="{9221633C-28B3-48A7-837D-A7C28E312F6E}" type="pres">
      <dgm:prSet presAssocID="{358144E1-195C-470A-8D02-17209BB28503}" presName="parentText" presStyleLbl="node1" presStyleIdx="3" presStyleCnt="4" custLinFactY="11555" custLinFactNeighborX="81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8BF2B45-BCA3-4F34-B660-06B5126AF920}" type="presOf" srcId="{358144E1-195C-470A-8D02-17209BB28503}" destId="{9221633C-28B3-48A7-837D-A7C28E312F6E}" srcOrd="0" destOrd="0" presId="urn:microsoft.com/office/officeart/2005/8/layout/vList2"/>
    <dgm:cxn modelId="{3430346B-DEEA-4F3D-B31F-0EA64513327C}" type="presOf" srcId="{AEF55529-A37B-4BA0-81BD-8799C646DB10}" destId="{92D28C9A-B303-47E7-BEB9-CB1CDF2F6AA6}" srcOrd="0" destOrd="0" presId="urn:microsoft.com/office/officeart/2005/8/layout/vList2"/>
    <dgm:cxn modelId="{2F4A2C3C-455A-4D13-97E0-87E914445A87}" type="presOf" srcId="{7D6DF5B2-AE3E-4245-B61A-414CD36D2C53}" destId="{97F4379C-CFBD-415B-9561-E8947006C3F1}" srcOrd="0" destOrd="0" presId="urn:microsoft.com/office/officeart/2005/8/layout/vList2"/>
    <dgm:cxn modelId="{13229EA8-0568-476F-B5D5-1842059FC812}" type="presOf" srcId="{6CD511CE-D118-40F6-989F-1226A5687E8B}" destId="{7C306DAF-733E-4822-89D7-B47C51D07F0E}" srcOrd="0" destOrd="0" presId="urn:microsoft.com/office/officeart/2005/8/layout/vList2"/>
    <dgm:cxn modelId="{56B3BA66-B6D6-4701-9053-DE0BD4E88B4D}" srcId="{AEF55529-A37B-4BA0-81BD-8799C646DB10}" destId="{D98E557B-18DC-4258-B157-6D305B7FC2A6}" srcOrd="2" destOrd="0" parTransId="{AB9F2D78-2F44-4DC3-B64D-DA3FC6CC26EB}" sibTransId="{E91C7FE2-AC21-4C5D-A576-6AF57681CF1C}"/>
    <dgm:cxn modelId="{B7C1886B-6B00-47C3-A824-B733B0551BCD}" srcId="{AEF55529-A37B-4BA0-81BD-8799C646DB10}" destId="{358144E1-195C-470A-8D02-17209BB28503}" srcOrd="3" destOrd="0" parTransId="{30961EF3-1B1D-4B02-B5B8-718BA2663694}" sibTransId="{9BF65755-B288-4176-8981-A83B409A4A70}"/>
    <dgm:cxn modelId="{C7C1701A-42C1-40D0-AF0F-E19E0EA045D5}" srcId="{AEF55529-A37B-4BA0-81BD-8799C646DB10}" destId="{7D6DF5B2-AE3E-4245-B61A-414CD36D2C53}" srcOrd="1" destOrd="0" parTransId="{2D5E7A8B-51C1-45CA-A09B-84C87F96E0C1}" sibTransId="{AA72B906-5D2E-4856-8849-E1BC2917E726}"/>
    <dgm:cxn modelId="{36DB9FB9-92FC-4A61-8404-7BB37056E2CD}" type="presOf" srcId="{D98E557B-18DC-4258-B157-6D305B7FC2A6}" destId="{653FE3E7-68AA-43DA-9E72-F59B9E772836}" srcOrd="0" destOrd="0" presId="urn:microsoft.com/office/officeart/2005/8/layout/vList2"/>
    <dgm:cxn modelId="{FE66FFAF-6539-4FA5-A8E0-BD1F4EB8AFE9}" srcId="{AEF55529-A37B-4BA0-81BD-8799C646DB10}" destId="{6CD511CE-D118-40F6-989F-1226A5687E8B}" srcOrd="0" destOrd="0" parTransId="{BFAA80EB-CEC8-466A-A060-463F3CDDDDEB}" sibTransId="{847CF080-BB05-4CD6-AFCA-D46E7EB3293B}"/>
    <dgm:cxn modelId="{B42181D4-210E-49A7-9A0D-E790CB07F421}" type="presParOf" srcId="{92D28C9A-B303-47E7-BEB9-CB1CDF2F6AA6}" destId="{7C306DAF-733E-4822-89D7-B47C51D07F0E}" srcOrd="0" destOrd="0" presId="urn:microsoft.com/office/officeart/2005/8/layout/vList2"/>
    <dgm:cxn modelId="{B1A1FFC6-D51F-4105-94B9-E41FB9C5A1DC}" type="presParOf" srcId="{92D28C9A-B303-47E7-BEB9-CB1CDF2F6AA6}" destId="{8B3ACB80-A759-4DF1-999A-F7A9679170B8}" srcOrd="1" destOrd="0" presId="urn:microsoft.com/office/officeart/2005/8/layout/vList2"/>
    <dgm:cxn modelId="{5112E58E-5713-4CE9-8F7A-05235A8E9ADF}" type="presParOf" srcId="{92D28C9A-B303-47E7-BEB9-CB1CDF2F6AA6}" destId="{97F4379C-CFBD-415B-9561-E8947006C3F1}" srcOrd="2" destOrd="0" presId="urn:microsoft.com/office/officeart/2005/8/layout/vList2"/>
    <dgm:cxn modelId="{22D339B6-B5C6-450C-A00E-45E80732BF3D}" type="presParOf" srcId="{92D28C9A-B303-47E7-BEB9-CB1CDF2F6AA6}" destId="{F92ACD99-D789-45C4-A28F-DB4762505E48}" srcOrd="3" destOrd="0" presId="urn:microsoft.com/office/officeart/2005/8/layout/vList2"/>
    <dgm:cxn modelId="{0BE2EF33-D5C7-4714-B967-721C7F5A8463}" type="presParOf" srcId="{92D28C9A-B303-47E7-BEB9-CB1CDF2F6AA6}" destId="{653FE3E7-68AA-43DA-9E72-F59B9E772836}" srcOrd="4" destOrd="0" presId="urn:microsoft.com/office/officeart/2005/8/layout/vList2"/>
    <dgm:cxn modelId="{F94D0CC9-D4D0-41AC-9ACA-CD8D2283E318}" type="presParOf" srcId="{92D28C9A-B303-47E7-BEB9-CB1CDF2F6AA6}" destId="{333F4F49-412B-4055-906A-E85AC55DEF25}" srcOrd="5" destOrd="0" presId="urn:microsoft.com/office/officeart/2005/8/layout/vList2"/>
    <dgm:cxn modelId="{66703920-4146-461D-9F02-078F9321BFFB}" type="presParOf" srcId="{92D28C9A-B303-47E7-BEB9-CB1CDF2F6AA6}" destId="{9221633C-28B3-48A7-837D-A7C28E312F6E}" srcOrd="6" destOrd="0" presId="urn:microsoft.com/office/officeart/2005/8/layout/vList2"/>
  </dgm:cxnLst>
  <dgm:bg>
    <a:solidFill>
      <a:srgbClr val="3BC2D7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F55529-A37B-4BA0-81BD-8799C646DB10}" type="doc">
      <dgm:prSet loTypeId="urn:microsoft.com/office/officeart/2005/8/layout/vList2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pt-PT"/>
        </a:p>
      </dgm:t>
    </dgm:pt>
    <dgm:pt modelId="{6CD511CE-D118-40F6-989F-1226A5687E8B}">
      <dgm:prSet custT="1"/>
      <dgm:spPr/>
      <dgm:t>
        <a:bodyPr/>
        <a:lstStyle/>
        <a:p>
          <a:r>
            <a: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Ninguém terá comportamentos de </a:t>
          </a:r>
          <a:r>
            <a:rPr lang="pt-PT" sz="1200" b="1" i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endParaRPr lang="pt-PT" sz="12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AA80EB-CEC8-466A-A060-463F3CDDDDEB}" type="parTrans" cxnId="{FE66FFAF-6539-4FA5-A8E0-BD1F4EB8AFE9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7CF080-BB05-4CD6-AFCA-D46E7EB3293B}" type="sibTrans" cxnId="{FE66FFAF-6539-4FA5-A8E0-BD1F4EB8AFE9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D6DF5B2-AE3E-4245-B61A-414CD36D2C53}">
      <dgm:prSet custT="1"/>
      <dgm:spPr/>
      <dgm:t>
        <a:bodyPr/>
        <a:lstStyle/>
        <a:p>
          <a:r>
            <a: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Todos devem ajudar os colegas que são vítimas de </a:t>
          </a:r>
          <a:r>
            <a:rPr lang="pt-PT" sz="1200" b="1" i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endParaRPr lang="pt-PT" sz="1200" b="1" i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5E7A8B-51C1-45CA-A09B-84C87F96E0C1}" type="parTrans" cxnId="{C7C1701A-42C1-40D0-AF0F-E19E0EA045D5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A72B906-5D2E-4856-8849-E1BC2917E726}" type="sibTrans" cxnId="{C7C1701A-42C1-40D0-AF0F-E19E0EA045D5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98E557B-18DC-4258-B157-6D305B7FC2A6}">
      <dgm:prSet custT="1"/>
      <dgm:spPr/>
      <dgm:t>
        <a:bodyPr/>
        <a:lstStyle/>
        <a:p>
          <a:r>
            <a: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Todos devem ser incluídos nas </a:t>
          </a:r>
          <a:r>
            <a:rPr lang="pt-PT" sz="12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actividades</a:t>
          </a:r>
          <a:endParaRPr lang="pt-PT" sz="1200" b="1" i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9F2D78-2F44-4DC3-B64D-DA3FC6CC26EB}" type="parTrans" cxnId="{56B3BA66-B6D6-4701-9053-DE0BD4E88B4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1C7FE2-AC21-4C5D-A576-6AF57681CF1C}" type="sibTrans" cxnId="{56B3BA66-B6D6-4701-9053-DE0BD4E88B4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58144E1-195C-470A-8D02-17209BB28503}">
      <dgm:prSet custT="1"/>
      <dgm:spPr/>
      <dgm:t>
        <a:bodyPr/>
        <a:lstStyle/>
        <a:p>
          <a:r>
            <a:rPr lang="pt-PT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Devem contar a um adulto se assistirem a </a:t>
          </a:r>
          <a:r>
            <a:rPr lang="pt-PT" sz="1200" b="1" i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endParaRPr lang="pt-PT" sz="1200" b="1" i="1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961EF3-1B1D-4B02-B5B8-718BA2663694}" type="parTrans" cxnId="{B7C1886B-6B00-47C3-A824-B733B0551BC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BF65755-B288-4176-8981-A83B409A4A70}" type="sibTrans" cxnId="{B7C1886B-6B00-47C3-A824-B733B0551BCD}">
      <dgm:prSet/>
      <dgm:spPr/>
      <dgm:t>
        <a:bodyPr/>
        <a:lstStyle/>
        <a:p>
          <a:endParaRPr lang="pt-PT" sz="14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2D28C9A-B303-47E7-BEB9-CB1CDF2F6AA6}" type="pres">
      <dgm:prSet presAssocID="{AEF55529-A37B-4BA0-81BD-8799C646DB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C306DAF-733E-4822-89D7-B47C51D07F0E}" type="pres">
      <dgm:prSet presAssocID="{6CD511CE-D118-40F6-989F-1226A5687E8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3ACB80-A759-4DF1-999A-F7A9679170B8}" type="pres">
      <dgm:prSet presAssocID="{847CF080-BB05-4CD6-AFCA-D46E7EB3293B}" presName="spacer" presStyleCnt="0"/>
      <dgm:spPr/>
    </dgm:pt>
    <dgm:pt modelId="{97F4379C-CFBD-415B-9561-E8947006C3F1}" type="pres">
      <dgm:prSet presAssocID="{7D6DF5B2-AE3E-4245-B61A-414CD36D2C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92ACD99-D789-45C4-A28F-DB4762505E48}" type="pres">
      <dgm:prSet presAssocID="{AA72B906-5D2E-4856-8849-E1BC2917E726}" presName="spacer" presStyleCnt="0"/>
      <dgm:spPr/>
    </dgm:pt>
    <dgm:pt modelId="{653FE3E7-68AA-43DA-9E72-F59B9E772836}" type="pres">
      <dgm:prSet presAssocID="{D98E557B-18DC-4258-B157-6D305B7FC2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3F4F49-412B-4055-906A-E85AC55DEF25}" type="pres">
      <dgm:prSet presAssocID="{E91C7FE2-AC21-4C5D-A576-6AF57681CF1C}" presName="spacer" presStyleCnt="0"/>
      <dgm:spPr/>
    </dgm:pt>
    <dgm:pt modelId="{9221633C-28B3-48A7-837D-A7C28E312F6E}" type="pres">
      <dgm:prSet presAssocID="{358144E1-195C-470A-8D02-17209BB28503}" presName="parentText" presStyleLbl="node1" presStyleIdx="3" presStyleCnt="4" custLinFactY="11555" custLinFactNeighborX="81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9A715CC-B8DA-4EE1-958D-4233356B3872}" type="presOf" srcId="{AEF55529-A37B-4BA0-81BD-8799C646DB10}" destId="{92D28C9A-B303-47E7-BEB9-CB1CDF2F6AA6}" srcOrd="0" destOrd="0" presId="urn:microsoft.com/office/officeart/2005/8/layout/vList2"/>
    <dgm:cxn modelId="{2E6ECB2D-4AB5-4D12-8466-7870960A85E6}" type="presOf" srcId="{7D6DF5B2-AE3E-4245-B61A-414CD36D2C53}" destId="{97F4379C-CFBD-415B-9561-E8947006C3F1}" srcOrd="0" destOrd="0" presId="urn:microsoft.com/office/officeart/2005/8/layout/vList2"/>
    <dgm:cxn modelId="{FB3EE584-3D62-44A6-AECF-956D31A0A3C9}" type="presOf" srcId="{6CD511CE-D118-40F6-989F-1226A5687E8B}" destId="{7C306DAF-733E-4822-89D7-B47C51D07F0E}" srcOrd="0" destOrd="0" presId="urn:microsoft.com/office/officeart/2005/8/layout/vList2"/>
    <dgm:cxn modelId="{5F867873-07C2-4A27-AAD6-5F12A5C32C35}" type="presOf" srcId="{D98E557B-18DC-4258-B157-6D305B7FC2A6}" destId="{653FE3E7-68AA-43DA-9E72-F59B9E772836}" srcOrd="0" destOrd="0" presId="urn:microsoft.com/office/officeart/2005/8/layout/vList2"/>
    <dgm:cxn modelId="{56B3BA66-B6D6-4701-9053-DE0BD4E88B4D}" srcId="{AEF55529-A37B-4BA0-81BD-8799C646DB10}" destId="{D98E557B-18DC-4258-B157-6D305B7FC2A6}" srcOrd="2" destOrd="0" parTransId="{AB9F2D78-2F44-4DC3-B64D-DA3FC6CC26EB}" sibTransId="{E91C7FE2-AC21-4C5D-A576-6AF57681CF1C}"/>
    <dgm:cxn modelId="{B7C1886B-6B00-47C3-A824-B733B0551BCD}" srcId="{AEF55529-A37B-4BA0-81BD-8799C646DB10}" destId="{358144E1-195C-470A-8D02-17209BB28503}" srcOrd="3" destOrd="0" parTransId="{30961EF3-1B1D-4B02-B5B8-718BA2663694}" sibTransId="{9BF65755-B288-4176-8981-A83B409A4A70}"/>
    <dgm:cxn modelId="{0DB5A5D3-5A6F-4C46-8137-B680BB87031B}" type="presOf" srcId="{358144E1-195C-470A-8D02-17209BB28503}" destId="{9221633C-28B3-48A7-837D-A7C28E312F6E}" srcOrd="0" destOrd="0" presId="urn:microsoft.com/office/officeart/2005/8/layout/vList2"/>
    <dgm:cxn modelId="{C7C1701A-42C1-40D0-AF0F-E19E0EA045D5}" srcId="{AEF55529-A37B-4BA0-81BD-8799C646DB10}" destId="{7D6DF5B2-AE3E-4245-B61A-414CD36D2C53}" srcOrd="1" destOrd="0" parTransId="{2D5E7A8B-51C1-45CA-A09B-84C87F96E0C1}" sibTransId="{AA72B906-5D2E-4856-8849-E1BC2917E726}"/>
    <dgm:cxn modelId="{FE66FFAF-6539-4FA5-A8E0-BD1F4EB8AFE9}" srcId="{AEF55529-A37B-4BA0-81BD-8799C646DB10}" destId="{6CD511CE-D118-40F6-989F-1226A5687E8B}" srcOrd="0" destOrd="0" parTransId="{BFAA80EB-CEC8-466A-A060-463F3CDDDDEB}" sibTransId="{847CF080-BB05-4CD6-AFCA-D46E7EB3293B}"/>
    <dgm:cxn modelId="{E5194285-ED79-4D08-B266-ABE63438CE97}" type="presParOf" srcId="{92D28C9A-B303-47E7-BEB9-CB1CDF2F6AA6}" destId="{7C306DAF-733E-4822-89D7-B47C51D07F0E}" srcOrd="0" destOrd="0" presId="urn:microsoft.com/office/officeart/2005/8/layout/vList2"/>
    <dgm:cxn modelId="{CCFCABD7-605B-4660-9B4A-6FA7273A3C2F}" type="presParOf" srcId="{92D28C9A-B303-47E7-BEB9-CB1CDF2F6AA6}" destId="{8B3ACB80-A759-4DF1-999A-F7A9679170B8}" srcOrd="1" destOrd="0" presId="urn:microsoft.com/office/officeart/2005/8/layout/vList2"/>
    <dgm:cxn modelId="{64F28695-FF47-4813-92AA-052BEAC9825B}" type="presParOf" srcId="{92D28C9A-B303-47E7-BEB9-CB1CDF2F6AA6}" destId="{97F4379C-CFBD-415B-9561-E8947006C3F1}" srcOrd="2" destOrd="0" presId="urn:microsoft.com/office/officeart/2005/8/layout/vList2"/>
    <dgm:cxn modelId="{467647E8-3FF8-473C-8440-E7090B5AD35C}" type="presParOf" srcId="{92D28C9A-B303-47E7-BEB9-CB1CDF2F6AA6}" destId="{F92ACD99-D789-45C4-A28F-DB4762505E48}" srcOrd="3" destOrd="0" presId="urn:microsoft.com/office/officeart/2005/8/layout/vList2"/>
    <dgm:cxn modelId="{425FC053-2750-439B-8511-D52E7402A61C}" type="presParOf" srcId="{92D28C9A-B303-47E7-BEB9-CB1CDF2F6AA6}" destId="{653FE3E7-68AA-43DA-9E72-F59B9E772836}" srcOrd="4" destOrd="0" presId="urn:microsoft.com/office/officeart/2005/8/layout/vList2"/>
    <dgm:cxn modelId="{2C9BCCAD-7639-4C5F-B421-1A88F0536C24}" type="presParOf" srcId="{92D28C9A-B303-47E7-BEB9-CB1CDF2F6AA6}" destId="{333F4F49-412B-4055-906A-E85AC55DEF25}" srcOrd="5" destOrd="0" presId="urn:microsoft.com/office/officeart/2005/8/layout/vList2"/>
    <dgm:cxn modelId="{15C6F73D-ED4B-4AAE-85A4-5F71360BBCF9}" type="presParOf" srcId="{92D28C9A-B303-47E7-BEB9-CB1CDF2F6AA6}" destId="{9221633C-28B3-48A7-837D-A7C28E312F6E}" srcOrd="6" destOrd="0" presId="urn:microsoft.com/office/officeart/2005/8/layout/vList2"/>
  </dgm:cxnLst>
  <dgm:bg>
    <a:solidFill>
      <a:srgbClr val="3BC2D7"/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BE27B8-E5B7-4D7C-992D-B9965E177446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DFE0042-05FF-4964-AD75-FF3016C1FFC6}">
      <dgm:prSet phldrT="[Texto]" custT="1"/>
      <dgm:spPr>
        <a:solidFill>
          <a:srgbClr val="BED600"/>
        </a:solidFill>
      </dgm:spPr>
      <dgm:t>
        <a:bodyPr/>
        <a:lstStyle/>
        <a:p>
          <a:r>
            <a:rPr lang="pt-P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O que devo fazer?</a:t>
          </a:r>
          <a:endParaRPr lang="pt-PT" sz="20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3CCF34-E541-4791-9287-163A920956FE}" type="parTrans" cxnId="{D34EAFF1-3F16-404E-9FB1-CD8F0EC9B9ED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10665A-F8DD-4544-BD31-280A6DE104E1}" type="sibTrans" cxnId="{D34EAFF1-3F16-404E-9FB1-CD8F0EC9B9ED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8BA1827-697A-4B9C-B822-DC1CE76D7C10}">
      <dgm:prSet phldrT="[Texto]" custT="1"/>
      <dgm:spPr>
        <a:solidFill>
          <a:srgbClr val="0099AB"/>
        </a:solidFill>
        <a:ln>
          <a:solidFill>
            <a:srgbClr val="0099AB"/>
          </a:solidFill>
        </a:ln>
      </dgm:spPr>
      <dgm:t>
        <a:bodyPr/>
        <a:lstStyle/>
        <a:p>
          <a:pPr algn="l"/>
          <a:r>
            <a:rPr lang="pt-PT" sz="20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O que não devo fazer?</a:t>
          </a:r>
          <a:endParaRPr lang="pt-PT" sz="2000" b="1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74120D-5074-4C6B-831A-6F37EC24A4F3}" type="parTrans" cxnId="{AF6D20DA-FD97-485E-83FB-0A14A79FB099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B1FACA-E755-4CC5-A627-6239283C4323}" type="sibTrans" cxnId="{AF6D20DA-FD97-485E-83FB-0A14A79FB099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50F838-82A4-436C-9DEE-8D34BAAA2A60}">
      <dgm:prSet custT="1"/>
      <dgm:spPr/>
      <dgm:t>
        <a:bodyPr/>
        <a:lstStyle/>
        <a:p>
          <a:pPr algn="ctr"/>
          <a:r>
            <a:rPr lang="pt-PT" sz="16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Manter a calma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9A1D7-F15F-4F36-A929-9C1B2BBFE49B}" type="parTrans" cxnId="{A04ED860-FA34-4F03-82BD-04AC80B672EC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73E7B25-28DD-402A-A943-A82343FDF6B6}" type="sibTrans" cxnId="{A04ED860-FA34-4F03-82BD-04AC80B672EC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A96551-CEC9-4939-AA47-5FB186EEAEA0}">
      <dgm:prSet custT="1"/>
      <dgm:spPr/>
      <dgm:t>
        <a:bodyPr/>
        <a:lstStyle/>
        <a:p>
          <a:pPr algn="ctr"/>
          <a:r>
            <a:rPr lang="pt-PT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Pensar primeiro antes de agir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9291428-ECF3-4CDD-AA3F-DC0D65F45B4D}" type="parTrans" cxnId="{04651FB5-2227-48A7-96BF-C9F69159E838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B3049DB-109C-47AE-BF40-1CE8DB94D90A}" type="sibTrans" cxnId="{04651FB5-2227-48A7-96BF-C9F69159E838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13BBCFE-3D5C-42E9-BE6F-94F9465D536E}">
      <dgm:prSet custT="1"/>
      <dgm:spPr/>
      <dgm:t>
        <a:bodyPr/>
        <a:lstStyle/>
        <a:p>
          <a:pPr algn="ctr"/>
          <a:r>
            <a:rPr lang="pt-PT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Falar com o professor para saber se este tem conhecimento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414C7A-DB64-49D5-9D86-68339328EEAA}" type="parTrans" cxnId="{FEDA833E-1F95-4473-A5FF-DD139EBCB453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5EE97F6-6C73-4C6D-9AC3-7CC25DD1134D}" type="sibTrans" cxnId="{FEDA833E-1F95-4473-A5FF-DD139EBCB453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220EF77-788B-48B1-8A07-0B6960DB8FC3}">
      <dgm:prSet custT="1"/>
      <dgm:spPr/>
      <dgm:t>
        <a:bodyPr/>
        <a:lstStyle/>
        <a:p>
          <a:pPr algn="ctr"/>
          <a:r>
            <a:rPr lang="pt-PT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Reforçar a </a:t>
          </a:r>
          <a:r>
            <a:rPr lang="pt-PT" sz="1600" b="1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auto-estima</a:t>
          </a:r>
          <a:r>
            <a:rPr lang="pt-PT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 e autoconfiança da criança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1C9014A-89D5-47A7-A85C-225D695F2FD3}" type="parTrans" cxnId="{F4FFFD0C-2A2B-493B-9BD3-960E49099B86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24E89EE-6FFC-4992-B8C3-9E4C959345D7}" type="sibTrans" cxnId="{F4FFFD0C-2A2B-493B-9BD3-960E49099B86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4B7EFC4-00B4-47AE-B2CC-DA93C145055C}">
      <dgm:prSet custT="1"/>
      <dgm:spPr/>
      <dgm:t>
        <a:bodyPr/>
        <a:lstStyle/>
        <a:p>
          <a:r>
            <a:rPr lang="pt-PT" sz="16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Reagir com agressividade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AB13723-BEAD-48E7-A0A5-5AAE3E2E3242}" type="parTrans" cxnId="{80044D0A-56F4-4644-804C-0729F51B2055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085083A-00EC-4309-B803-1D082C70A2E9}" type="sibTrans" cxnId="{80044D0A-56F4-4644-804C-0729F51B2055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C743C60-A834-4F5B-B599-4792A72CEC3F}">
      <dgm:prSet custT="1"/>
      <dgm:spPr/>
      <dgm:t>
        <a:bodyPr/>
        <a:lstStyle/>
        <a:p>
          <a:r>
            <a:rPr lang="pt-PT" sz="16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Agir sem pensar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526E921-40C5-42BE-9022-FE10E6C46B62}" type="parTrans" cxnId="{55F4D98C-4049-4242-8013-CFE95FEB78CF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48176EF-51AE-43DB-911A-76508F731F13}" type="sibTrans" cxnId="{55F4D98C-4049-4242-8013-CFE95FEB78CF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34C3840-C2A4-4404-9BF4-CA7448425AE5}">
      <dgm:prSet custT="1"/>
      <dgm:spPr/>
      <dgm:t>
        <a:bodyPr/>
        <a:lstStyle/>
        <a:p>
          <a:r>
            <a:rPr lang="pt-PT" sz="16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Pedir explicações aos Bullies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50DC65-801B-4097-9BEA-557490638ABE}" type="parTrans" cxnId="{387FC2F3-0B3C-46BD-989A-209DBFDEC688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6AD5F6F-0DFE-49F2-B617-676B371EE016}" type="sibTrans" cxnId="{387FC2F3-0B3C-46BD-989A-209DBFDEC688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87186B4-5508-4B5E-AE54-94F2A7B8BB73}">
      <dgm:prSet custT="1"/>
      <dgm:spPr/>
      <dgm:t>
        <a:bodyPr/>
        <a:lstStyle/>
        <a:p>
          <a:r>
            <a:rPr lang="pt-PT" sz="1600" b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Pedir responsabilidades à escola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4FD4548-A7CB-4BC2-B1A3-49227793A7D5}" type="parTrans" cxnId="{13D70410-C9EE-4255-BB04-E9DDA1EEB077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D080071-77AC-47CF-8592-42680978BC9D}" type="sibTrans" cxnId="{13D70410-C9EE-4255-BB04-E9DDA1EEB077}">
      <dgm:prSet/>
      <dgm:spPr/>
      <dgm:t>
        <a:bodyPr/>
        <a:lstStyle/>
        <a:p>
          <a:endParaRPr lang="pt-PT" sz="160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1F85EE-3797-4D80-95C0-A41AC159787D}">
      <dgm:prSet custT="1"/>
      <dgm:spPr/>
      <dgm:t>
        <a:bodyPr/>
        <a:lstStyle/>
        <a:p>
          <a:pPr algn="ctr"/>
          <a:r>
            <a:rPr lang="pt-PT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Comunicar/Participar a situação às Forças de Segurança</a:t>
          </a:r>
          <a:endParaRPr lang="pt-PT" sz="1600" b="1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6057C19-9681-4D36-BE62-3F84B33CC646}" type="parTrans" cxnId="{D322AD74-65C5-4D3D-8078-630515F6FDD1}">
      <dgm:prSet/>
      <dgm:spPr/>
      <dgm:t>
        <a:bodyPr/>
        <a:lstStyle/>
        <a:p>
          <a:endParaRPr lang="pt-PT"/>
        </a:p>
      </dgm:t>
    </dgm:pt>
    <dgm:pt modelId="{CA41A520-E07A-4870-8BB9-6EB714A48A5E}" type="sibTrans" cxnId="{D322AD74-65C5-4D3D-8078-630515F6FDD1}">
      <dgm:prSet/>
      <dgm:spPr/>
      <dgm:t>
        <a:bodyPr/>
        <a:lstStyle/>
        <a:p>
          <a:endParaRPr lang="pt-PT"/>
        </a:p>
      </dgm:t>
    </dgm:pt>
    <dgm:pt modelId="{82BE1AD2-395D-4D7C-9617-20718549C083}" type="pres">
      <dgm:prSet presAssocID="{7EBE27B8-E5B7-4D7C-992D-B9965E1774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E2AD727-3FC7-40CC-8BFE-A8F880AC5446}" type="pres">
      <dgm:prSet presAssocID="{8DFE0042-05FF-4964-AD75-FF3016C1FFC6}" presName="root" presStyleCnt="0"/>
      <dgm:spPr/>
      <dgm:t>
        <a:bodyPr/>
        <a:lstStyle/>
        <a:p>
          <a:endParaRPr lang="pt-PT"/>
        </a:p>
      </dgm:t>
    </dgm:pt>
    <dgm:pt modelId="{5F6EA0F7-EE93-4F66-8E61-B0B3DB3A64A6}" type="pres">
      <dgm:prSet presAssocID="{8DFE0042-05FF-4964-AD75-FF3016C1FFC6}" presName="rootComposite" presStyleCnt="0"/>
      <dgm:spPr/>
      <dgm:t>
        <a:bodyPr/>
        <a:lstStyle/>
        <a:p>
          <a:endParaRPr lang="pt-PT"/>
        </a:p>
      </dgm:t>
    </dgm:pt>
    <dgm:pt modelId="{DE537EFA-B655-4880-9C5C-43D4E0C0F4E4}" type="pres">
      <dgm:prSet presAssocID="{8DFE0042-05FF-4964-AD75-FF3016C1FFC6}" presName="rootText" presStyleLbl="node1" presStyleIdx="0" presStyleCnt="2" custScaleX="259514" custLinFactX="-13601" custLinFactNeighborX="-100000"/>
      <dgm:spPr/>
      <dgm:t>
        <a:bodyPr/>
        <a:lstStyle/>
        <a:p>
          <a:endParaRPr lang="pt-PT"/>
        </a:p>
      </dgm:t>
    </dgm:pt>
    <dgm:pt modelId="{F9DDBB99-06E8-4BEE-9F40-CBCFE2521C7A}" type="pres">
      <dgm:prSet presAssocID="{8DFE0042-05FF-4964-AD75-FF3016C1FFC6}" presName="rootConnector" presStyleLbl="node1" presStyleIdx="0" presStyleCnt="2"/>
      <dgm:spPr/>
      <dgm:t>
        <a:bodyPr/>
        <a:lstStyle/>
        <a:p>
          <a:endParaRPr lang="pt-PT"/>
        </a:p>
      </dgm:t>
    </dgm:pt>
    <dgm:pt modelId="{E9B46262-AABA-4C2D-9DDC-2DEB6335E4BE}" type="pres">
      <dgm:prSet presAssocID="{8DFE0042-05FF-4964-AD75-FF3016C1FFC6}" presName="childShape" presStyleCnt="0"/>
      <dgm:spPr/>
      <dgm:t>
        <a:bodyPr/>
        <a:lstStyle/>
        <a:p>
          <a:endParaRPr lang="pt-PT"/>
        </a:p>
      </dgm:t>
    </dgm:pt>
    <dgm:pt modelId="{047290E3-5AAE-4DD0-93FE-29F3B9CDBEFA}" type="pres">
      <dgm:prSet presAssocID="{0169A1D7-F15F-4F36-A929-9C1B2BBFE49B}" presName="Name13" presStyleLbl="parChTrans1D2" presStyleIdx="0" presStyleCnt="9" custSzX="262904"/>
      <dgm:spPr/>
      <dgm:t>
        <a:bodyPr/>
        <a:lstStyle/>
        <a:p>
          <a:endParaRPr lang="pt-PT"/>
        </a:p>
      </dgm:t>
    </dgm:pt>
    <dgm:pt modelId="{F044BB28-A623-43DB-AC7F-9E2AAA3ED709}" type="pres">
      <dgm:prSet presAssocID="{3E50F838-82A4-436C-9DEE-8D34BAAA2A60}" presName="childText" presStyleLbl="bgAcc1" presStyleIdx="0" presStyleCnt="9" custScaleX="450348" custLinFactNeighborX="-8605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B566D9-B52F-4AFE-8C21-2802E1C05723}" type="pres">
      <dgm:prSet presAssocID="{99291428-ECF3-4CDD-AA3F-DC0D65F45B4D}" presName="Name13" presStyleLbl="parChTrans1D2" presStyleIdx="1" presStyleCnt="9"/>
      <dgm:spPr/>
      <dgm:t>
        <a:bodyPr/>
        <a:lstStyle/>
        <a:p>
          <a:endParaRPr lang="pt-PT"/>
        </a:p>
      </dgm:t>
    </dgm:pt>
    <dgm:pt modelId="{173566A5-476B-45BD-813D-8CC8F7DD0DAA}" type="pres">
      <dgm:prSet presAssocID="{BFA96551-CEC9-4939-AA47-5FB186EEAEA0}" presName="childText" presStyleLbl="bgAcc1" presStyleIdx="1" presStyleCnt="9" custScaleX="450348" custLinFactNeighborX="-8605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A394EE6-E9A9-40DC-B4ED-0D80E7A4F53B}" type="pres">
      <dgm:prSet presAssocID="{DF414C7A-DB64-49D5-9D86-68339328EEAA}" presName="Name13" presStyleLbl="parChTrans1D2" presStyleIdx="2" presStyleCnt="9"/>
      <dgm:spPr/>
      <dgm:t>
        <a:bodyPr/>
        <a:lstStyle/>
        <a:p>
          <a:endParaRPr lang="pt-PT"/>
        </a:p>
      </dgm:t>
    </dgm:pt>
    <dgm:pt modelId="{A3789FB2-F7DE-43BD-BF7A-9E13B8BA3B24}" type="pres">
      <dgm:prSet presAssocID="{913BBCFE-3D5C-42E9-BE6F-94F9465D536E}" presName="childText" presStyleLbl="bgAcc1" presStyleIdx="2" presStyleCnt="9" custScaleX="450348" custLinFactNeighborX="-8605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A1B17F-6121-4AD2-A669-D13D042E4D27}" type="pres">
      <dgm:prSet presAssocID="{61C9014A-89D5-47A7-A85C-225D695F2FD3}" presName="Name13" presStyleLbl="parChTrans1D2" presStyleIdx="3" presStyleCnt="9"/>
      <dgm:spPr/>
      <dgm:t>
        <a:bodyPr/>
        <a:lstStyle/>
        <a:p>
          <a:endParaRPr lang="pt-PT"/>
        </a:p>
      </dgm:t>
    </dgm:pt>
    <dgm:pt modelId="{FB3B2B55-16D9-4479-9127-00D49F1B2F28}" type="pres">
      <dgm:prSet presAssocID="{1220EF77-788B-48B1-8A07-0B6960DB8FC3}" presName="childText" presStyleLbl="bgAcc1" presStyleIdx="3" presStyleCnt="9" custScaleX="450348" custLinFactNeighborX="-8605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9D7CC1-CFBA-41CA-8C7E-890208B65A92}" type="pres">
      <dgm:prSet presAssocID="{16057C19-9681-4D36-BE62-3F84B33CC646}" presName="Name13" presStyleLbl="parChTrans1D2" presStyleIdx="4" presStyleCnt="9" custSzX="262904"/>
      <dgm:spPr/>
      <dgm:t>
        <a:bodyPr/>
        <a:lstStyle/>
        <a:p>
          <a:endParaRPr lang="pt-PT"/>
        </a:p>
      </dgm:t>
    </dgm:pt>
    <dgm:pt modelId="{B470FCCC-E7AD-43A5-BC6E-9342AAF0195A}" type="pres">
      <dgm:prSet presAssocID="{6D1F85EE-3797-4D80-95C0-A41AC159787D}" presName="childText" presStyleLbl="bgAcc1" presStyleIdx="4" presStyleCnt="9" custScaleX="440845" custLinFactNeighborX="-80310" custLinFactNeighborY="-136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D2B574-207A-4A65-B1E9-E4A44C692FAF}" type="pres">
      <dgm:prSet presAssocID="{28BA1827-697A-4B9C-B822-DC1CE76D7C10}" presName="root" presStyleCnt="0"/>
      <dgm:spPr/>
      <dgm:t>
        <a:bodyPr/>
        <a:lstStyle/>
        <a:p>
          <a:endParaRPr lang="pt-PT"/>
        </a:p>
      </dgm:t>
    </dgm:pt>
    <dgm:pt modelId="{6B13AC64-5574-4129-865D-658FB6E22FC4}" type="pres">
      <dgm:prSet presAssocID="{28BA1827-697A-4B9C-B822-DC1CE76D7C10}" presName="rootComposite" presStyleCnt="0"/>
      <dgm:spPr/>
      <dgm:t>
        <a:bodyPr/>
        <a:lstStyle/>
        <a:p>
          <a:endParaRPr lang="pt-PT"/>
        </a:p>
      </dgm:t>
    </dgm:pt>
    <dgm:pt modelId="{41EDF485-0BFC-4938-82D4-6D4AF04EF386}" type="pres">
      <dgm:prSet presAssocID="{28BA1827-697A-4B9C-B822-DC1CE76D7C10}" presName="rootText" presStyleLbl="node1" presStyleIdx="1" presStyleCnt="2" custScaleX="314292" custLinFactNeighborX="32562" custLinFactNeighborY="-110"/>
      <dgm:spPr/>
      <dgm:t>
        <a:bodyPr/>
        <a:lstStyle/>
        <a:p>
          <a:endParaRPr lang="pt-PT"/>
        </a:p>
      </dgm:t>
    </dgm:pt>
    <dgm:pt modelId="{A8362EF5-1C3E-4009-B2E2-FC0F1BC67830}" type="pres">
      <dgm:prSet presAssocID="{28BA1827-697A-4B9C-B822-DC1CE76D7C10}" presName="rootConnector" presStyleLbl="node1" presStyleIdx="1" presStyleCnt="2"/>
      <dgm:spPr/>
      <dgm:t>
        <a:bodyPr/>
        <a:lstStyle/>
        <a:p>
          <a:endParaRPr lang="pt-PT"/>
        </a:p>
      </dgm:t>
    </dgm:pt>
    <dgm:pt modelId="{550266E1-85EC-487E-82B2-60206B3F7C96}" type="pres">
      <dgm:prSet presAssocID="{28BA1827-697A-4B9C-B822-DC1CE76D7C10}" presName="childShape" presStyleCnt="0"/>
      <dgm:spPr/>
      <dgm:t>
        <a:bodyPr/>
        <a:lstStyle/>
        <a:p>
          <a:endParaRPr lang="pt-PT"/>
        </a:p>
      </dgm:t>
    </dgm:pt>
    <dgm:pt modelId="{565EF402-254F-4789-AEA6-DDAB6DB7B7F2}" type="pres">
      <dgm:prSet presAssocID="{5AB13723-BEAD-48E7-A0A5-5AAE3E2E3242}" presName="Name13" presStyleLbl="parChTrans1D2" presStyleIdx="5" presStyleCnt="9"/>
      <dgm:spPr/>
      <dgm:t>
        <a:bodyPr/>
        <a:lstStyle/>
        <a:p>
          <a:endParaRPr lang="pt-PT"/>
        </a:p>
      </dgm:t>
    </dgm:pt>
    <dgm:pt modelId="{C7B1364B-EFCC-49B3-AC87-63878D01E720}" type="pres">
      <dgm:prSet presAssocID="{C4B7EFC4-00B4-47AE-B2CC-DA93C145055C}" presName="childText" presStyleLbl="bgAcc1" presStyleIdx="5" presStyleCnt="9" custScaleX="284747" custLinFactNeighborX="59870" custLinFactNeighborY="-1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9ADC681-332B-4DCC-924E-1E9E334CD1ED}" type="pres">
      <dgm:prSet presAssocID="{C526E921-40C5-42BE-9022-FE10E6C46B62}" presName="Name13" presStyleLbl="parChTrans1D2" presStyleIdx="6" presStyleCnt="9"/>
      <dgm:spPr/>
      <dgm:t>
        <a:bodyPr/>
        <a:lstStyle/>
        <a:p>
          <a:endParaRPr lang="pt-PT"/>
        </a:p>
      </dgm:t>
    </dgm:pt>
    <dgm:pt modelId="{034AED9D-2ACE-49F9-B1B3-0F70B619CEFB}" type="pres">
      <dgm:prSet presAssocID="{BC743C60-A834-4F5B-B599-4792A72CEC3F}" presName="childText" presStyleLbl="bgAcc1" presStyleIdx="6" presStyleCnt="9" custScaleX="284747" custLinFactNeighborX="59870" custLinFactNeighborY="-1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F39E16-E4BA-423B-BAA3-D9E6BD115DF7}" type="pres">
      <dgm:prSet presAssocID="{8550DC65-801B-4097-9BEA-557490638ABE}" presName="Name13" presStyleLbl="parChTrans1D2" presStyleIdx="7" presStyleCnt="9"/>
      <dgm:spPr/>
      <dgm:t>
        <a:bodyPr/>
        <a:lstStyle/>
        <a:p>
          <a:endParaRPr lang="pt-PT"/>
        </a:p>
      </dgm:t>
    </dgm:pt>
    <dgm:pt modelId="{E70AB5C0-37B5-4973-B714-1A66B2B0605A}" type="pres">
      <dgm:prSet presAssocID="{C34C3840-C2A4-4404-9BF4-CA7448425AE5}" presName="childText" presStyleLbl="bgAcc1" presStyleIdx="7" presStyleCnt="9" custScaleX="284747" custLinFactNeighborX="59870" custLinFactNeighborY="-1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0C989FE-FCA6-43E7-BF1D-67686E753077}" type="pres">
      <dgm:prSet presAssocID="{E4FD4548-A7CB-4BC2-B1A3-49227793A7D5}" presName="Name13" presStyleLbl="parChTrans1D2" presStyleIdx="8" presStyleCnt="9"/>
      <dgm:spPr/>
      <dgm:t>
        <a:bodyPr/>
        <a:lstStyle/>
        <a:p>
          <a:endParaRPr lang="pt-PT"/>
        </a:p>
      </dgm:t>
    </dgm:pt>
    <dgm:pt modelId="{4392C9E7-34A8-4A69-83AB-8455B131BDB7}" type="pres">
      <dgm:prSet presAssocID="{C87186B4-5508-4B5E-AE54-94F2A7B8BB73}" presName="childText" presStyleLbl="bgAcc1" presStyleIdx="8" presStyleCnt="9" custScaleX="284747" custLinFactNeighborX="59870" custLinFactNeighborY="-1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7BDCA41-C638-4E15-ABE9-85B969F6ED88}" type="presOf" srcId="{C34C3840-C2A4-4404-9BF4-CA7448425AE5}" destId="{E70AB5C0-37B5-4973-B714-1A66B2B0605A}" srcOrd="0" destOrd="0" presId="urn:microsoft.com/office/officeart/2005/8/layout/hierarchy3"/>
    <dgm:cxn modelId="{94171EF6-93E3-4C20-8E76-9D08027AF85A}" type="presOf" srcId="{BC743C60-A834-4F5B-B599-4792A72CEC3F}" destId="{034AED9D-2ACE-49F9-B1B3-0F70B619CEFB}" srcOrd="0" destOrd="0" presId="urn:microsoft.com/office/officeart/2005/8/layout/hierarchy3"/>
    <dgm:cxn modelId="{3B991B61-DF87-43AA-A449-CDBBF2D5C9F2}" type="presOf" srcId="{BFA96551-CEC9-4939-AA47-5FB186EEAEA0}" destId="{173566A5-476B-45BD-813D-8CC8F7DD0DAA}" srcOrd="0" destOrd="0" presId="urn:microsoft.com/office/officeart/2005/8/layout/hierarchy3"/>
    <dgm:cxn modelId="{FEDA833E-1F95-4473-A5FF-DD139EBCB453}" srcId="{8DFE0042-05FF-4964-AD75-FF3016C1FFC6}" destId="{913BBCFE-3D5C-42E9-BE6F-94F9465D536E}" srcOrd="2" destOrd="0" parTransId="{DF414C7A-DB64-49D5-9D86-68339328EEAA}" sibTransId="{65EE97F6-6C73-4C6D-9AC3-7CC25DD1134D}"/>
    <dgm:cxn modelId="{387FC2F3-0B3C-46BD-989A-209DBFDEC688}" srcId="{28BA1827-697A-4B9C-B822-DC1CE76D7C10}" destId="{C34C3840-C2A4-4404-9BF4-CA7448425AE5}" srcOrd="2" destOrd="0" parTransId="{8550DC65-801B-4097-9BEA-557490638ABE}" sibTransId="{76AD5F6F-0DFE-49F2-B617-676B371EE016}"/>
    <dgm:cxn modelId="{E5079813-23E5-425F-B8CB-97B2490B4DA8}" type="presOf" srcId="{28BA1827-697A-4B9C-B822-DC1CE76D7C10}" destId="{41EDF485-0BFC-4938-82D4-6D4AF04EF386}" srcOrd="0" destOrd="0" presId="urn:microsoft.com/office/officeart/2005/8/layout/hierarchy3"/>
    <dgm:cxn modelId="{D322AD74-65C5-4D3D-8078-630515F6FDD1}" srcId="{8DFE0042-05FF-4964-AD75-FF3016C1FFC6}" destId="{6D1F85EE-3797-4D80-95C0-A41AC159787D}" srcOrd="4" destOrd="0" parTransId="{16057C19-9681-4D36-BE62-3F84B33CC646}" sibTransId="{CA41A520-E07A-4870-8BB9-6EB714A48A5E}"/>
    <dgm:cxn modelId="{9B32A4DF-21B2-4243-8576-F49D7B3AA96D}" type="presOf" srcId="{6D1F85EE-3797-4D80-95C0-A41AC159787D}" destId="{B470FCCC-E7AD-43A5-BC6E-9342AAF0195A}" srcOrd="0" destOrd="0" presId="urn:microsoft.com/office/officeart/2005/8/layout/hierarchy3"/>
    <dgm:cxn modelId="{928C1DA1-D82C-4B0E-951A-C7E74328EEDC}" type="presOf" srcId="{3E50F838-82A4-436C-9DEE-8D34BAAA2A60}" destId="{F044BB28-A623-43DB-AC7F-9E2AAA3ED709}" srcOrd="0" destOrd="0" presId="urn:microsoft.com/office/officeart/2005/8/layout/hierarchy3"/>
    <dgm:cxn modelId="{80044D0A-56F4-4644-804C-0729F51B2055}" srcId="{28BA1827-697A-4B9C-B822-DC1CE76D7C10}" destId="{C4B7EFC4-00B4-47AE-B2CC-DA93C145055C}" srcOrd="0" destOrd="0" parTransId="{5AB13723-BEAD-48E7-A0A5-5AAE3E2E3242}" sibTransId="{1085083A-00EC-4309-B803-1D082C70A2E9}"/>
    <dgm:cxn modelId="{A1D6B3FD-D5A7-4202-8250-B49D3F0F18B9}" type="presOf" srcId="{8DFE0042-05FF-4964-AD75-FF3016C1FFC6}" destId="{DE537EFA-B655-4880-9C5C-43D4E0C0F4E4}" srcOrd="0" destOrd="0" presId="urn:microsoft.com/office/officeart/2005/8/layout/hierarchy3"/>
    <dgm:cxn modelId="{AF6D20DA-FD97-485E-83FB-0A14A79FB099}" srcId="{7EBE27B8-E5B7-4D7C-992D-B9965E177446}" destId="{28BA1827-697A-4B9C-B822-DC1CE76D7C10}" srcOrd="1" destOrd="0" parTransId="{6B74120D-5074-4C6B-831A-6F37EC24A4F3}" sibTransId="{F6B1FACA-E755-4CC5-A627-6239283C4323}"/>
    <dgm:cxn modelId="{07017DB5-E949-4BC6-8639-8FB7C6C37CE6}" type="presOf" srcId="{1220EF77-788B-48B1-8A07-0B6960DB8FC3}" destId="{FB3B2B55-16D9-4479-9127-00D49F1B2F28}" srcOrd="0" destOrd="0" presId="urn:microsoft.com/office/officeart/2005/8/layout/hierarchy3"/>
    <dgm:cxn modelId="{D34EAFF1-3F16-404E-9FB1-CD8F0EC9B9ED}" srcId="{7EBE27B8-E5B7-4D7C-992D-B9965E177446}" destId="{8DFE0042-05FF-4964-AD75-FF3016C1FFC6}" srcOrd="0" destOrd="0" parTransId="{AB3CCF34-E541-4791-9287-163A920956FE}" sibTransId="{E910665A-F8DD-4544-BD31-280A6DE104E1}"/>
    <dgm:cxn modelId="{F4FFFD0C-2A2B-493B-9BD3-960E49099B86}" srcId="{8DFE0042-05FF-4964-AD75-FF3016C1FFC6}" destId="{1220EF77-788B-48B1-8A07-0B6960DB8FC3}" srcOrd="3" destOrd="0" parTransId="{61C9014A-89D5-47A7-A85C-225D695F2FD3}" sibTransId="{624E89EE-6FFC-4992-B8C3-9E4C959345D7}"/>
    <dgm:cxn modelId="{B4C25264-477F-49B4-94B7-8EC0151B871B}" type="presOf" srcId="{7EBE27B8-E5B7-4D7C-992D-B9965E177446}" destId="{82BE1AD2-395D-4D7C-9617-20718549C083}" srcOrd="0" destOrd="0" presId="urn:microsoft.com/office/officeart/2005/8/layout/hierarchy3"/>
    <dgm:cxn modelId="{13D70410-C9EE-4255-BB04-E9DDA1EEB077}" srcId="{28BA1827-697A-4B9C-B822-DC1CE76D7C10}" destId="{C87186B4-5508-4B5E-AE54-94F2A7B8BB73}" srcOrd="3" destOrd="0" parTransId="{E4FD4548-A7CB-4BC2-B1A3-49227793A7D5}" sibTransId="{3D080071-77AC-47CF-8592-42680978BC9D}"/>
    <dgm:cxn modelId="{D10C6D4B-B1EF-4033-B423-D5C523F231B8}" type="presOf" srcId="{0169A1D7-F15F-4F36-A929-9C1B2BBFE49B}" destId="{047290E3-5AAE-4DD0-93FE-29F3B9CDBEFA}" srcOrd="0" destOrd="0" presId="urn:microsoft.com/office/officeart/2005/8/layout/hierarchy3"/>
    <dgm:cxn modelId="{1C4A51E0-398D-43F3-8B2C-D34ADBCFC99C}" type="presOf" srcId="{99291428-ECF3-4CDD-AA3F-DC0D65F45B4D}" destId="{FFB566D9-B52F-4AFE-8C21-2802E1C05723}" srcOrd="0" destOrd="0" presId="urn:microsoft.com/office/officeart/2005/8/layout/hierarchy3"/>
    <dgm:cxn modelId="{A04ED860-FA34-4F03-82BD-04AC80B672EC}" srcId="{8DFE0042-05FF-4964-AD75-FF3016C1FFC6}" destId="{3E50F838-82A4-436C-9DEE-8D34BAAA2A60}" srcOrd="0" destOrd="0" parTransId="{0169A1D7-F15F-4F36-A929-9C1B2BBFE49B}" sibTransId="{473E7B25-28DD-402A-A943-A82343FDF6B6}"/>
    <dgm:cxn modelId="{55F4D98C-4049-4242-8013-CFE95FEB78CF}" srcId="{28BA1827-697A-4B9C-B822-DC1CE76D7C10}" destId="{BC743C60-A834-4F5B-B599-4792A72CEC3F}" srcOrd="1" destOrd="0" parTransId="{C526E921-40C5-42BE-9022-FE10E6C46B62}" sibTransId="{348176EF-51AE-43DB-911A-76508F731F13}"/>
    <dgm:cxn modelId="{EC43E091-96A2-4C6F-B6F7-54DB8060EF93}" type="presOf" srcId="{16057C19-9681-4D36-BE62-3F84B33CC646}" destId="{B09D7CC1-CFBA-41CA-8C7E-890208B65A92}" srcOrd="0" destOrd="0" presId="urn:microsoft.com/office/officeart/2005/8/layout/hierarchy3"/>
    <dgm:cxn modelId="{814067FD-B7AF-4459-A291-F3E89641B54C}" type="presOf" srcId="{C526E921-40C5-42BE-9022-FE10E6C46B62}" destId="{C9ADC681-332B-4DCC-924E-1E9E334CD1ED}" srcOrd="0" destOrd="0" presId="urn:microsoft.com/office/officeart/2005/8/layout/hierarchy3"/>
    <dgm:cxn modelId="{DFE6AFA0-345F-46D2-AA55-29D66E01B901}" type="presOf" srcId="{E4FD4548-A7CB-4BC2-B1A3-49227793A7D5}" destId="{60C989FE-FCA6-43E7-BF1D-67686E753077}" srcOrd="0" destOrd="0" presId="urn:microsoft.com/office/officeart/2005/8/layout/hierarchy3"/>
    <dgm:cxn modelId="{25262BCF-900B-4BBD-9F04-0FCCBD47048D}" type="presOf" srcId="{28BA1827-697A-4B9C-B822-DC1CE76D7C10}" destId="{A8362EF5-1C3E-4009-B2E2-FC0F1BC67830}" srcOrd="1" destOrd="0" presId="urn:microsoft.com/office/officeart/2005/8/layout/hierarchy3"/>
    <dgm:cxn modelId="{5E100267-F885-41C1-8FE9-3450E9A457AA}" type="presOf" srcId="{61C9014A-89D5-47A7-A85C-225D695F2FD3}" destId="{E1A1B17F-6121-4AD2-A669-D13D042E4D27}" srcOrd="0" destOrd="0" presId="urn:microsoft.com/office/officeart/2005/8/layout/hierarchy3"/>
    <dgm:cxn modelId="{A02E421F-3C7C-402C-A93A-C137489FF7FC}" type="presOf" srcId="{DF414C7A-DB64-49D5-9D86-68339328EEAA}" destId="{3A394EE6-E9A9-40DC-B4ED-0D80E7A4F53B}" srcOrd="0" destOrd="0" presId="urn:microsoft.com/office/officeart/2005/8/layout/hierarchy3"/>
    <dgm:cxn modelId="{04651FB5-2227-48A7-96BF-C9F69159E838}" srcId="{8DFE0042-05FF-4964-AD75-FF3016C1FFC6}" destId="{BFA96551-CEC9-4939-AA47-5FB186EEAEA0}" srcOrd="1" destOrd="0" parTransId="{99291428-ECF3-4CDD-AA3F-DC0D65F45B4D}" sibTransId="{AB3049DB-109C-47AE-BF40-1CE8DB94D90A}"/>
    <dgm:cxn modelId="{C7082F97-B184-40DA-8297-901B9A928E83}" type="presOf" srcId="{8550DC65-801B-4097-9BEA-557490638ABE}" destId="{60F39E16-E4BA-423B-BAA3-D9E6BD115DF7}" srcOrd="0" destOrd="0" presId="urn:microsoft.com/office/officeart/2005/8/layout/hierarchy3"/>
    <dgm:cxn modelId="{BF6D598D-5072-4CBB-85E2-E7224609D3AB}" type="presOf" srcId="{913BBCFE-3D5C-42E9-BE6F-94F9465D536E}" destId="{A3789FB2-F7DE-43BD-BF7A-9E13B8BA3B24}" srcOrd="0" destOrd="0" presId="urn:microsoft.com/office/officeart/2005/8/layout/hierarchy3"/>
    <dgm:cxn modelId="{B6E9EC4A-2241-4509-96FB-8661DE092438}" type="presOf" srcId="{8DFE0042-05FF-4964-AD75-FF3016C1FFC6}" destId="{F9DDBB99-06E8-4BEE-9F40-CBCFE2521C7A}" srcOrd="1" destOrd="0" presId="urn:microsoft.com/office/officeart/2005/8/layout/hierarchy3"/>
    <dgm:cxn modelId="{41519476-BD0E-41AA-8E28-3503F9FED749}" type="presOf" srcId="{5AB13723-BEAD-48E7-A0A5-5AAE3E2E3242}" destId="{565EF402-254F-4789-AEA6-DDAB6DB7B7F2}" srcOrd="0" destOrd="0" presId="urn:microsoft.com/office/officeart/2005/8/layout/hierarchy3"/>
    <dgm:cxn modelId="{FEE2B5DA-4915-4746-8C57-7844FBBB4B22}" type="presOf" srcId="{C4B7EFC4-00B4-47AE-B2CC-DA93C145055C}" destId="{C7B1364B-EFCC-49B3-AC87-63878D01E720}" srcOrd="0" destOrd="0" presId="urn:microsoft.com/office/officeart/2005/8/layout/hierarchy3"/>
    <dgm:cxn modelId="{2933C02F-63C9-4869-BDAD-DAE6D881897F}" type="presOf" srcId="{C87186B4-5508-4B5E-AE54-94F2A7B8BB73}" destId="{4392C9E7-34A8-4A69-83AB-8455B131BDB7}" srcOrd="0" destOrd="0" presId="urn:microsoft.com/office/officeart/2005/8/layout/hierarchy3"/>
    <dgm:cxn modelId="{52DD5A59-A2E5-493C-A0D5-7F99A3185B1F}" type="presParOf" srcId="{82BE1AD2-395D-4D7C-9617-20718549C083}" destId="{8E2AD727-3FC7-40CC-8BFE-A8F880AC5446}" srcOrd="0" destOrd="0" presId="urn:microsoft.com/office/officeart/2005/8/layout/hierarchy3"/>
    <dgm:cxn modelId="{B40BC6E6-B8B8-4AD3-BF78-9DC166BD0E7C}" type="presParOf" srcId="{8E2AD727-3FC7-40CC-8BFE-A8F880AC5446}" destId="{5F6EA0F7-EE93-4F66-8E61-B0B3DB3A64A6}" srcOrd="0" destOrd="0" presId="urn:microsoft.com/office/officeart/2005/8/layout/hierarchy3"/>
    <dgm:cxn modelId="{D72DD053-EDBA-448D-9052-3E0410587A0E}" type="presParOf" srcId="{5F6EA0F7-EE93-4F66-8E61-B0B3DB3A64A6}" destId="{DE537EFA-B655-4880-9C5C-43D4E0C0F4E4}" srcOrd="0" destOrd="0" presId="urn:microsoft.com/office/officeart/2005/8/layout/hierarchy3"/>
    <dgm:cxn modelId="{9217F163-D4C6-4EF0-B44E-21390640EDB9}" type="presParOf" srcId="{5F6EA0F7-EE93-4F66-8E61-B0B3DB3A64A6}" destId="{F9DDBB99-06E8-4BEE-9F40-CBCFE2521C7A}" srcOrd="1" destOrd="0" presId="urn:microsoft.com/office/officeart/2005/8/layout/hierarchy3"/>
    <dgm:cxn modelId="{1CEEB68D-46F4-4A4B-B83C-D1456C50755A}" type="presParOf" srcId="{8E2AD727-3FC7-40CC-8BFE-A8F880AC5446}" destId="{E9B46262-AABA-4C2D-9DDC-2DEB6335E4BE}" srcOrd="1" destOrd="0" presId="urn:microsoft.com/office/officeart/2005/8/layout/hierarchy3"/>
    <dgm:cxn modelId="{18B99C5C-CA5B-4A3C-A399-AE7626FF5797}" type="presParOf" srcId="{E9B46262-AABA-4C2D-9DDC-2DEB6335E4BE}" destId="{047290E3-5AAE-4DD0-93FE-29F3B9CDBEFA}" srcOrd="0" destOrd="0" presId="urn:microsoft.com/office/officeart/2005/8/layout/hierarchy3"/>
    <dgm:cxn modelId="{176D277D-FB04-40AC-9E7D-B22B6FE22F9A}" type="presParOf" srcId="{E9B46262-AABA-4C2D-9DDC-2DEB6335E4BE}" destId="{F044BB28-A623-43DB-AC7F-9E2AAA3ED709}" srcOrd="1" destOrd="0" presId="urn:microsoft.com/office/officeart/2005/8/layout/hierarchy3"/>
    <dgm:cxn modelId="{43E7ECB7-B58D-4076-92B9-98FFE2B074EC}" type="presParOf" srcId="{E9B46262-AABA-4C2D-9DDC-2DEB6335E4BE}" destId="{FFB566D9-B52F-4AFE-8C21-2802E1C05723}" srcOrd="2" destOrd="0" presId="urn:microsoft.com/office/officeart/2005/8/layout/hierarchy3"/>
    <dgm:cxn modelId="{9033E878-C3D0-4078-9A23-29E939B12F7A}" type="presParOf" srcId="{E9B46262-AABA-4C2D-9DDC-2DEB6335E4BE}" destId="{173566A5-476B-45BD-813D-8CC8F7DD0DAA}" srcOrd="3" destOrd="0" presId="urn:microsoft.com/office/officeart/2005/8/layout/hierarchy3"/>
    <dgm:cxn modelId="{12799C5D-2EA7-4966-B384-BCFB02D515B5}" type="presParOf" srcId="{E9B46262-AABA-4C2D-9DDC-2DEB6335E4BE}" destId="{3A394EE6-E9A9-40DC-B4ED-0D80E7A4F53B}" srcOrd="4" destOrd="0" presId="urn:microsoft.com/office/officeart/2005/8/layout/hierarchy3"/>
    <dgm:cxn modelId="{9A12914C-F66F-4058-887A-DFADF5892226}" type="presParOf" srcId="{E9B46262-AABA-4C2D-9DDC-2DEB6335E4BE}" destId="{A3789FB2-F7DE-43BD-BF7A-9E13B8BA3B24}" srcOrd="5" destOrd="0" presId="urn:microsoft.com/office/officeart/2005/8/layout/hierarchy3"/>
    <dgm:cxn modelId="{92BE3B0B-DBBE-4AC1-A7EA-F209F7457BC8}" type="presParOf" srcId="{E9B46262-AABA-4C2D-9DDC-2DEB6335E4BE}" destId="{E1A1B17F-6121-4AD2-A669-D13D042E4D27}" srcOrd="6" destOrd="0" presId="urn:microsoft.com/office/officeart/2005/8/layout/hierarchy3"/>
    <dgm:cxn modelId="{ADDC695C-F6AE-4D88-910D-439CD6638B88}" type="presParOf" srcId="{E9B46262-AABA-4C2D-9DDC-2DEB6335E4BE}" destId="{FB3B2B55-16D9-4479-9127-00D49F1B2F28}" srcOrd="7" destOrd="0" presId="urn:microsoft.com/office/officeart/2005/8/layout/hierarchy3"/>
    <dgm:cxn modelId="{469F2AC5-F6ED-4AB0-9AE9-EA086867016E}" type="presParOf" srcId="{E9B46262-AABA-4C2D-9DDC-2DEB6335E4BE}" destId="{B09D7CC1-CFBA-41CA-8C7E-890208B65A92}" srcOrd="8" destOrd="0" presId="urn:microsoft.com/office/officeart/2005/8/layout/hierarchy3"/>
    <dgm:cxn modelId="{17DB25CF-FA1C-47A7-8097-1FFC5004F879}" type="presParOf" srcId="{E9B46262-AABA-4C2D-9DDC-2DEB6335E4BE}" destId="{B470FCCC-E7AD-43A5-BC6E-9342AAF0195A}" srcOrd="9" destOrd="0" presId="urn:microsoft.com/office/officeart/2005/8/layout/hierarchy3"/>
    <dgm:cxn modelId="{61827023-417F-45FF-A667-71EDFB26434F}" type="presParOf" srcId="{82BE1AD2-395D-4D7C-9617-20718549C083}" destId="{67D2B574-207A-4A65-B1E9-E4A44C692FAF}" srcOrd="1" destOrd="0" presId="urn:microsoft.com/office/officeart/2005/8/layout/hierarchy3"/>
    <dgm:cxn modelId="{7A00A246-9040-45A0-A83E-D287DE0EE861}" type="presParOf" srcId="{67D2B574-207A-4A65-B1E9-E4A44C692FAF}" destId="{6B13AC64-5574-4129-865D-658FB6E22FC4}" srcOrd="0" destOrd="0" presId="urn:microsoft.com/office/officeart/2005/8/layout/hierarchy3"/>
    <dgm:cxn modelId="{F5D389C0-6382-4C83-8669-FDFAA13353FC}" type="presParOf" srcId="{6B13AC64-5574-4129-865D-658FB6E22FC4}" destId="{41EDF485-0BFC-4938-82D4-6D4AF04EF386}" srcOrd="0" destOrd="0" presId="urn:microsoft.com/office/officeart/2005/8/layout/hierarchy3"/>
    <dgm:cxn modelId="{339714BE-5F42-49AF-A8A9-43A8521D153A}" type="presParOf" srcId="{6B13AC64-5574-4129-865D-658FB6E22FC4}" destId="{A8362EF5-1C3E-4009-B2E2-FC0F1BC67830}" srcOrd="1" destOrd="0" presId="urn:microsoft.com/office/officeart/2005/8/layout/hierarchy3"/>
    <dgm:cxn modelId="{C0390EAF-1143-457F-AF22-AE25CBC2ACCC}" type="presParOf" srcId="{67D2B574-207A-4A65-B1E9-E4A44C692FAF}" destId="{550266E1-85EC-487E-82B2-60206B3F7C96}" srcOrd="1" destOrd="0" presId="urn:microsoft.com/office/officeart/2005/8/layout/hierarchy3"/>
    <dgm:cxn modelId="{CA2A30BF-E798-4B54-BA6E-475839619E33}" type="presParOf" srcId="{550266E1-85EC-487E-82B2-60206B3F7C96}" destId="{565EF402-254F-4789-AEA6-DDAB6DB7B7F2}" srcOrd="0" destOrd="0" presId="urn:microsoft.com/office/officeart/2005/8/layout/hierarchy3"/>
    <dgm:cxn modelId="{F069B56B-D74B-4DAA-9A95-6FD581678269}" type="presParOf" srcId="{550266E1-85EC-487E-82B2-60206B3F7C96}" destId="{C7B1364B-EFCC-49B3-AC87-63878D01E720}" srcOrd="1" destOrd="0" presId="urn:microsoft.com/office/officeart/2005/8/layout/hierarchy3"/>
    <dgm:cxn modelId="{01B4739E-A798-4580-A926-D76A59F53133}" type="presParOf" srcId="{550266E1-85EC-487E-82B2-60206B3F7C96}" destId="{C9ADC681-332B-4DCC-924E-1E9E334CD1ED}" srcOrd="2" destOrd="0" presId="urn:microsoft.com/office/officeart/2005/8/layout/hierarchy3"/>
    <dgm:cxn modelId="{87F3908E-8FED-46D0-8A83-E907EBCD85E2}" type="presParOf" srcId="{550266E1-85EC-487E-82B2-60206B3F7C96}" destId="{034AED9D-2ACE-49F9-B1B3-0F70B619CEFB}" srcOrd="3" destOrd="0" presId="urn:microsoft.com/office/officeart/2005/8/layout/hierarchy3"/>
    <dgm:cxn modelId="{19923AAF-D150-494B-A5F8-B921DC7E3311}" type="presParOf" srcId="{550266E1-85EC-487E-82B2-60206B3F7C96}" destId="{60F39E16-E4BA-423B-BAA3-D9E6BD115DF7}" srcOrd="4" destOrd="0" presId="urn:microsoft.com/office/officeart/2005/8/layout/hierarchy3"/>
    <dgm:cxn modelId="{2CADE19C-E0B4-4A02-9C84-2E7EDA8A9AFE}" type="presParOf" srcId="{550266E1-85EC-487E-82B2-60206B3F7C96}" destId="{E70AB5C0-37B5-4973-B714-1A66B2B0605A}" srcOrd="5" destOrd="0" presId="urn:microsoft.com/office/officeart/2005/8/layout/hierarchy3"/>
    <dgm:cxn modelId="{EADEEEC0-B8F9-422F-A854-64DBAD9F237B}" type="presParOf" srcId="{550266E1-85EC-487E-82B2-60206B3F7C96}" destId="{60C989FE-FCA6-43E7-BF1D-67686E753077}" srcOrd="6" destOrd="0" presId="urn:microsoft.com/office/officeart/2005/8/layout/hierarchy3"/>
    <dgm:cxn modelId="{71D33335-BB0B-43E0-8CA1-D7F6074041F4}" type="presParOf" srcId="{550266E1-85EC-487E-82B2-60206B3F7C96}" destId="{4392C9E7-34A8-4A69-83AB-8455B131BDB7}" srcOrd="7" destOrd="0" presId="urn:microsoft.com/office/officeart/2005/8/layout/hierarchy3"/>
  </dgm:cxnLst>
  <dgm:bg>
    <a:noFill/>
  </dgm:bg>
  <dgm:whole>
    <a:ln>
      <a:solidFill>
        <a:srgbClr val="3BC2D7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02205-7262-4BE6-861D-F8B5BFCFC424}">
      <dsp:nvSpPr>
        <dsp:cNvPr id="0" name=""/>
        <dsp:cNvSpPr/>
      </dsp:nvSpPr>
      <dsp:spPr>
        <a:xfrm>
          <a:off x="0" y="1952"/>
          <a:ext cx="7776864" cy="532052"/>
        </a:xfrm>
        <a:prstGeom prst="roundRect">
          <a:avLst/>
        </a:prstGeom>
        <a:solidFill>
          <a:srgbClr val="C9006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itchFamily="34" charset="0"/>
              <a:cs typeface="Arial" pitchFamily="34" charset="0"/>
            </a:rPr>
            <a:t>Querem poder</a:t>
          </a:r>
          <a:endParaRPr lang="pt-PT" sz="1800" kern="1200" dirty="0">
            <a:latin typeface="Arial" pitchFamily="34" charset="0"/>
            <a:cs typeface="Arial" pitchFamily="34" charset="0"/>
          </a:endParaRPr>
        </a:p>
      </dsp:txBody>
      <dsp:txXfrm>
        <a:off x="0" y="1952"/>
        <a:ext cx="7776864" cy="532052"/>
      </dsp:txXfrm>
    </dsp:sp>
    <dsp:sp modelId="{8A288500-FE84-457E-9C9B-D2D0B87145B0}">
      <dsp:nvSpPr>
        <dsp:cNvPr id="0" name=""/>
        <dsp:cNvSpPr/>
      </dsp:nvSpPr>
      <dsp:spPr>
        <a:xfrm>
          <a:off x="0" y="545199"/>
          <a:ext cx="7776864" cy="532052"/>
        </a:xfrm>
        <a:prstGeom prst="roundRect">
          <a:avLst/>
        </a:prstGeom>
        <a:solidFill>
          <a:srgbClr val="0099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itchFamily="34" charset="0"/>
              <a:cs typeface="Arial" pitchFamily="34" charset="0"/>
            </a:rPr>
            <a:t>Têm uma atitude positiva face à violência</a:t>
          </a:r>
          <a:endParaRPr lang="pt-PT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545199"/>
        <a:ext cx="7776864" cy="532052"/>
      </dsp:txXfrm>
    </dsp:sp>
    <dsp:sp modelId="{C4A1FD0C-6341-4AFA-9879-543DBD81DC8B}">
      <dsp:nvSpPr>
        <dsp:cNvPr id="0" name=""/>
        <dsp:cNvSpPr/>
      </dsp:nvSpPr>
      <dsp:spPr>
        <a:xfrm>
          <a:off x="0" y="1088446"/>
          <a:ext cx="7776864" cy="532052"/>
        </a:xfrm>
        <a:prstGeom prst="roundRect">
          <a:avLst/>
        </a:prstGeom>
        <a:solidFill>
          <a:srgbClr val="3BC2D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itchFamily="34" charset="0"/>
              <a:cs typeface="Arial" pitchFamily="34" charset="0"/>
            </a:rPr>
            <a:t>São impulsivos</a:t>
          </a:r>
          <a:endParaRPr lang="pt-PT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1088446"/>
        <a:ext cx="7776864" cy="532052"/>
      </dsp:txXfrm>
    </dsp:sp>
    <dsp:sp modelId="{C3A3248E-EE22-43CA-8F0D-7234B7647C2F}">
      <dsp:nvSpPr>
        <dsp:cNvPr id="0" name=""/>
        <dsp:cNvSpPr/>
      </dsp:nvSpPr>
      <dsp:spPr>
        <a:xfrm>
          <a:off x="0" y="1631692"/>
          <a:ext cx="7776864" cy="532052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itchFamily="34" charset="0"/>
              <a:cs typeface="Arial" pitchFamily="34" charset="0"/>
            </a:rPr>
            <a:t>Têm dificuldade em respeitar as regras</a:t>
          </a:r>
          <a:endParaRPr lang="pt-PT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1631692"/>
        <a:ext cx="7776864" cy="532052"/>
      </dsp:txXfrm>
    </dsp:sp>
    <dsp:sp modelId="{13DAF686-9C0D-45AF-8610-D0B3CC58BBFF}">
      <dsp:nvSpPr>
        <dsp:cNvPr id="0" name=""/>
        <dsp:cNvSpPr/>
      </dsp:nvSpPr>
      <dsp:spPr>
        <a:xfrm>
          <a:off x="0" y="2174939"/>
          <a:ext cx="7776864" cy="532052"/>
        </a:xfrm>
        <a:prstGeom prst="roundRect">
          <a:avLst/>
        </a:prstGeom>
        <a:solidFill>
          <a:srgbClr val="E7B01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itchFamily="34" charset="0"/>
              <a:cs typeface="Arial" pitchFamily="34" charset="0"/>
            </a:rPr>
            <a:t>Sentem satisfação em infligir maus tratos aos pares e reforçam o comportamento com a obtenção de bens materiais e “prestígio”</a:t>
          </a:r>
          <a:endParaRPr lang="pt-PT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2174939"/>
        <a:ext cx="7776864" cy="532052"/>
      </dsp:txXfrm>
    </dsp:sp>
    <dsp:sp modelId="{898683DB-CE63-49FC-8E05-D230540E2330}">
      <dsp:nvSpPr>
        <dsp:cNvPr id="0" name=""/>
        <dsp:cNvSpPr/>
      </dsp:nvSpPr>
      <dsp:spPr>
        <a:xfrm>
          <a:off x="0" y="2718186"/>
          <a:ext cx="7776864" cy="53205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Arial" pitchFamily="34" charset="0"/>
              <a:cs typeface="Arial" pitchFamily="34" charset="0"/>
            </a:rPr>
            <a:t>Têm uma auto-imagem positiva</a:t>
          </a:r>
          <a:endParaRPr lang="pt-PT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2718186"/>
        <a:ext cx="7776864" cy="5320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02205-7262-4BE6-861D-F8B5BFCFC424}">
      <dsp:nvSpPr>
        <dsp:cNvPr id="0" name=""/>
        <dsp:cNvSpPr/>
      </dsp:nvSpPr>
      <dsp:spPr>
        <a:xfrm>
          <a:off x="0" y="38458"/>
          <a:ext cx="5040560" cy="468000"/>
        </a:xfrm>
        <a:prstGeom prst="roundRect">
          <a:avLst/>
        </a:prstGeom>
        <a:solidFill>
          <a:srgbClr val="C9006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Aparência</a:t>
          </a:r>
          <a:endParaRPr lang="pt-PT" sz="1800" kern="1200" dirty="0"/>
        </a:p>
      </dsp:txBody>
      <dsp:txXfrm>
        <a:off x="0" y="38458"/>
        <a:ext cx="5040560" cy="468000"/>
      </dsp:txXfrm>
    </dsp:sp>
    <dsp:sp modelId="{8A288500-FE84-457E-9C9B-D2D0B87145B0}">
      <dsp:nvSpPr>
        <dsp:cNvPr id="0" name=""/>
        <dsp:cNvSpPr/>
      </dsp:nvSpPr>
      <dsp:spPr>
        <a:xfrm>
          <a:off x="0" y="549177"/>
          <a:ext cx="5040560" cy="468000"/>
        </a:xfrm>
        <a:prstGeom prst="roundRect">
          <a:avLst/>
        </a:prstGeom>
        <a:solidFill>
          <a:srgbClr val="0099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Orientação sexual</a:t>
          </a:r>
          <a:endParaRPr lang="pt-PT" sz="1800" b="1" kern="1200" dirty="0"/>
        </a:p>
      </dsp:txBody>
      <dsp:txXfrm>
        <a:off x="0" y="549177"/>
        <a:ext cx="5040560" cy="468000"/>
      </dsp:txXfrm>
    </dsp:sp>
    <dsp:sp modelId="{C4A1FD0C-6341-4AFA-9879-543DBD81DC8B}">
      <dsp:nvSpPr>
        <dsp:cNvPr id="0" name=""/>
        <dsp:cNvSpPr/>
      </dsp:nvSpPr>
      <dsp:spPr>
        <a:xfrm>
          <a:off x="0" y="1074937"/>
          <a:ext cx="5040560" cy="468000"/>
        </a:xfrm>
        <a:prstGeom prst="roundRect">
          <a:avLst/>
        </a:prstGeom>
        <a:solidFill>
          <a:srgbClr val="3BC2D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São impulsivos</a:t>
          </a:r>
          <a:endParaRPr lang="pt-PT" sz="1800" b="1" kern="1200" dirty="0"/>
        </a:p>
      </dsp:txBody>
      <dsp:txXfrm>
        <a:off x="0" y="1074937"/>
        <a:ext cx="5040560" cy="468000"/>
      </dsp:txXfrm>
    </dsp:sp>
    <dsp:sp modelId="{C3A3248E-EE22-43CA-8F0D-7234B7647C2F}">
      <dsp:nvSpPr>
        <dsp:cNvPr id="0" name=""/>
        <dsp:cNvSpPr/>
      </dsp:nvSpPr>
      <dsp:spPr>
        <a:xfrm>
          <a:off x="0" y="1629177"/>
          <a:ext cx="5040560" cy="46800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Intelecto</a:t>
          </a:r>
          <a:endParaRPr lang="pt-PT" sz="1800" b="1" kern="1200" dirty="0"/>
        </a:p>
      </dsp:txBody>
      <dsp:txXfrm>
        <a:off x="0" y="1629177"/>
        <a:ext cx="5040560" cy="468000"/>
      </dsp:txXfrm>
    </dsp:sp>
    <dsp:sp modelId="{13DAF686-9C0D-45AF-8610-D0B3CC58BBFF}">
      <dsp:nvSpPr>
        <dsp:cNvPr id="0" name=""/>
        <dsp:cNvSpPr/>
      </dsp:nvSpPr>
      <dsp:spPr>
        <a:xfrm>
          <a:off x="0" y="2169177"/>
          <a:ext cx="5040560" cy="468000"/>
        </a:xfrm>
        <a:prstGeom prst="roundRect">
          <a:avLst/>
        </a:prstGeom>
        <a:solidFill>
          <a:srgbClr val="E7B01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Estrato socioeconómico</a:t>
          </a:r>
          <a:endParaRPr lang="pt-PT" sz="1800" b="1" kern="1200" dirty="0"/>
        </a:p>
      </dsp:txBody>
      <dsp:txXfrm>
        <a:off x="0" y="2169177"/>
        <a:ext cx="5040560" cy="468000"/>
      </dsp:txXfrm>
    </dsp:sp>
    <dsp:sp modelId="{898683DB-CE63-49FC-8E05-D230540E2330}">
      <dsp:nvSpPr>
        <dsp:cNvPr id="0" name=""/>
        <dsp:cNvSpPr/>
      </dsp:nvSpPr>
      <dsp:spPr>
        <a:xfrm>
          <a:off x="0" y="2699265"/>
          <a:ext cx="5040560" cy="46800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/>
            <a:t>Origem cultural ou crença religiosa</a:t>
          </a:r>
          <a:endParaRPr lang="pt-PT" sz="1800" b="1" kern="1200" dirty="0"/>
        </a:p>
      </dsp:txBody>
      <dsp:txXfrm>
        <a:off x="0" y="2699265"/>
        <a:ext cx="5040560" cy="468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D5455-EB4F-4A72-9E3D-F8D03301F0A0}">
      <dsp:nvSpPr>
        <dsp:cNvPr id="0" name=""/>
        <dsp:cNvSpPr/>
      </dsp:nvSpPr>
      <dsp:spPr>
        <a:xfrm>
          <a:off x="1841772" y="655"/>
          <a:ext cx="1634706" cy="558114"/>
        </a:xfrm>
        <a:prstGeom prst="roundRect">
          <a:avLst>
            <a:gd name="adj" fmla="val 10000"/>
          </a:avLst>
        </a:prstGeom>
        <a:solidFill>
          <a:srgbClr val="0058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Arial" pitchFamily="34" charset="0"/>
              <a:cs typeface="Arial" pitchFamily="34" charset="0"/>
            </a:rPr>
            <a:t>Físicos</a:t>
          </a:r>
          <a:endParaRPr lang="pt-PT" sz="1600" b="1" kern="1200" dirty="0">
            <a:latin typeface="Arial" pitchFamily="34" charset="0"/>
            <a:cs typeface="Arial" pitchFamily="34" charset="0"/>
          </a:endParaRPr>
        </a:p>
      </dsp:txBody>
      <dsp:txXfrm>
        <a:off x="1841772" y="655"/>
        <a:ext cx="1634706" cy="558114"/>
      </dsp:txXfrm>
    </dsp:sp>
    <dsp:sp modelId="{7FAAA278-E308-42F7-B224-418F4FD2FD44}">
      <dsp:nvSpPr>
        <dsp:cNvPr id="0" name=""/>
        <dsp:cNvSpPr/>
      </dsp:nvSpPr>
      <dsp:spPr>
        <a:xfrm>
          <a:off x="2005243" y="558770"/>
          <a:ext cx="163470" cy="41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86"/>
              </a:lnTo>
              <a:lnTo>
                <a:pt x="163470" y="41858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46B29-B1EB-48F1-9C08-10D187E60EB4}">
      <dsp:nvSpPr>
        <dsp:cNvPr id="0" name=""/>
        <dsp:cNvSpPr/>
      </dsp:nvSpPr>
      <dsp:spPr>
        <a:xfrm>
          <a:off x="2168714" y="698298"/>
          <a:ext cx="1713063" cy="55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Cortes, arranhões, hematomas</a:t>
          </a:r>
          <a:endParaRPr lang="pt-PT" sz="1400" b="1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168714" y="698298"/>
        <a:ext cx="1713063" cy="558114"/>
      </dsp:txXfrm>
    </dsp:sp>
    <dsp:sp modelId="{29379F3F-7A56-4C3E-915C-D80A862D14CF}">
      <dsp:nvSpPr>
        <dsp:cNvPr id="0" name=""/>
        <dsp:cNvSpPr/>
      </dsp:nvSpPr>
      <dsp:spPr>
        <a:xfrm>
          <a:off x="2005243" y="558770"/>
          <a:ext cx="175713" cy="1111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267"/>
              </a:lnTo>
              <a:lnTo>
                <a:pt x="175713" y="1111267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4B52-800C-4306-B450-A7EC3FDED887}">
      <dsp:nvSpPr>
        <dsp:cNvPr id="0" name=""/>
        <dsp:cNvSpPr/>
      </dsp:nvSpPr>
      <dsp:spPr>
        <a:xfrm>
          <a:off x="2180956" y="1390980"/>
          <a:ext cx="1742371" cy="55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Dores de cabeça, dores de estômago “de barriga”</a:t>
          </a:r>
          <a:endParaRPr lang="pt-PT" sz="14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180956" y="1390980"/>
        <a:ext cx="1742371" cy="558114"/>
      </dsp:txXfrm>
    </dsp:sp>
    <dsp:sp modelId="{348FEAF6-6B21-4CB4-A3DB-04DB6F3D6AA5}">
      <dsp:nvSpPr>
        <dsp:cNvPr id="0" name=""/>
        <dsp:cNvSpPr/>
      </dsp:nvSpPr>
      <dsp:spPr>
        <a:xfrm>
          <a:off x="2005243" y="558770"/>
          <a:ext cx="163470" cy="181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872"/>
              </a:lnTo>
              <a:lnTo>
                <a:pt x="163470" y="181387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483A6-117F-42C2-84A5-07BD4DA9FF49}">
      <dsp:nvSpPr>
        <dsp:cNvPr id="0" name=""/>
        <dsp:cNvSpPr/>
      </dsp:nvSpPr>
      <dsp:spPr>
        <a:xfrm>
          <a:off x="2168714" y="2093585"/>
          <a:ext cx="1842546" cy="55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Bens danificados</a:t>
          </a:r>
        </a:p>
      </dsp:txBody>
      <dsp:txXfrm>
        <a:off x="2168714" y="2093585"/>
        <a:ext cx="1842546" cy="558114"/>
      </dsp:txXfrm>
    </dsp:sp>
    <dsp:sp modelId="{555E2B4D-875E-41AC-B9CF-9B408530002C}">
      <dsp:nvSpPr>
        <dsp:cNvPr id="0" name=""/>
        <dsp:cNvSpPr/>
      </dsp:nvSpPr>
      <dsp:spPr>
        <a:xfrm>
          <a:off x="2005243" y="558770"/>
          <a:ext cx="163470" cy="257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654"/>
              </a:lnTo>
              <a:lnTo>
                <a:pt x="163470" y="257065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D0932-66D3-4BA8-8440-76329BE892E3}">
      <dsp:nvSpPr>
        <dsp:cNvPr id="0" name=""/>
        <dsp:cNvSpPr/>
      </dsp:nvSpPr>
      <dsp:spPr>
        <a:xfrm>
          <a:off x="2168714" y="2791229"/>
          <a:ext cx="1914074" cy="6763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Bens que “desaparecem” e que têm de ser repostos</a:t>
          </a:r>
        </a:p>
      </dsp:txBody>
      <dsp:txXfrm>
        <a:off x="2168714" y="2791229"/>
        <a:ext cx="1914074" cy="676390"/>
      </dsp:txXfrm>
    </dsp:sp>
    <dsp:sp modelId="{2A794265-D4FA-4EF4-B211-107CC12220D5}">
      <dsp:nvSpPr>
        <dsp:cNvPr id="0" name=""/>
        <dsp:cNvSpPr/>
      </dsp:nvSpPr>
      <dsp:spPr>
        <a:xfrm>
          <a:off x="4067326" y="655"/>
          <a:ext cx="1472596" cy="558114"/>
        </a:xfrm>
        <a:prstGeom prst="roundRect">
          <a:avLst>
            <a:gd name="adj" fmla="val 10000"/>
          </a:avLst>
        </a:prstGeom>
        <a:solidFill>
          <a:srgbClr val="0099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Arial" pitchFamily="34" charset="0"/>
              <a:cs typeface="Arial" pitchFamily="34" charset="0"/>
            </a:rPr>
            <a:t>Emocionais</a:t>
          </a:r>
        </a:p>
      </dsp:txBody>
      <dsp:txXfrm>
        <a:off x="4067326" y="655"/>
        <a:ext cx="1472596" cy="558114"/>
      </dsp:txXfrm>
    </dsp:sp>
    <dsp:sp modelId="{C42A7B7C-BC8B-446A-B1CF-5278A595928C}">
      <dsp:nvSpPr>
        <dsp:cNvPr id="0" name=""/>
        <dsp:cNvSpPr/>
      </dsp:nvSpPr>
      <dsp:spPr>
        <a:xfrm>
          <a:off x="4214586" y="558770"/>
          <a:ext cx="147259" cy="418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586"/>
              </a:lnTo>
              <a:lnTo>
                <a:pt x="147259" y="41858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24B00-96B4-478F-9D45-F13160219467}">
      <dsp:nvSpPr>
        <dsp:cNvPr id="0" name=""/>
        <dsp:cNvSpPr/>
      </dsp:nvSpPr>
      <dsp:spPr>
        <a:xfrm>
          <a:off x="4361846" y="698298"/>
          <a:ext cx="1429229" cy="55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Isolamento e/ou timidez</a:t>
          </a:r>
        </a:p>
      </dsp:txBody>
      <dsp:txXfrm>
        <a:off x="4361846" y="698298"/>
        <a:ext cx="1429229" cy="558114"/>
      </dsp:txXfrm>
    </dsp:sp>
    <dsp:sp modelId="{45E5295D-AB40-4AD7-81B5-777520E0BFFF}">
      <dsp:nvSpPr>
        <dsp:cNvPr id="0" name=""/>
        <dsp:cNvSpPr/>
      </dsp:nvSpPr>
      <dsp:spPr>
        <a:xfrm>
          <a:off x="4214586" y="558770"/>
          <a:ext cx="147259" cy="1116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6229"/>
              </a:lnTo>
              <a:lnTo>
                <a:pt x="147259" y="111622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2990E-3C60-4D2F-9B52-9D62EB889E42}">
      <dsp:nvSpPr>
        <dsp:cNvPr id="0" name=""/>
        <dsp:cNvSpPr/>
      </dsp:nvSpPr>
      <dsp:spPr>
        <a:xfrm>
          <a:off x="4361846" y="1395942"/>
          <a:ext cx="1404216" cy="55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Ansiedade</a:t>
          </a:r>
          <a:endParaRPr lang="pt-PT" sz="14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361846" y="1395942"/>
        <a:ext cx="1404216" cy="558114"/>
      </dsp:txXfrm>
    </dsp:sp>
    <dsp:sp modelId="{18F814E7-46C2-4720-81F2-C9E3BE852FD2}">
      <dsp:nvSpPr>
        <dsp:cNvPr id="0" name=""/>
        <dsp:cNvSpPr/>
      </dsp:nvSpPr>
      <dsp:spPr>
        <a:xfrm>
          <a:off x="4214586" y="558770"/>
          <a:ext cx="147259" cy="1813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872"/>
              </a:lnTo>
              <a:lnTo>
                <a:pt x="147259" y="1813872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DF5FD-2C0E-492E-842C-5A1DF5C28F42}">
      <dsp:nvSpPr>
        <dsp:cNvPr id="0" name=""/>
        <dsp:cNvSpPr/>
      </dsp:nvSpPr>
      <dsp:spPr>
        <a:xfrm>
          <a:off x="4361846" y="2093585"/>
          <a:ext cx="1368363" cy="55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Depressão</a:t>
          </a:r>
          <a:endParaRPr lang="pt-PT" sz="14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361846" y="2093585"/>
        <a:ext cx="1368363" cy="558114"/>
      </dsp:txXfrm>
    </dsp:sp>
    <dsp:sp modelId="{D8D7B183-892F-4EE5-9E85-6A9AF0962850}">
      <dsp:nvSpPr>
        <dsp:cNvPr id="0" name=""/>
        <dsp:cNvSpPr/>
      </dsp:nvSpPr>
      <dsp:spPr>
        <a:xfrm>
          <a:off x="4214586" y="558770"/>
          <a:ext cx="147259" cy="251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516"/>
              </a:lnTo>
              <a:lnTo>
                <a:pt x="147259" y="251151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9EC03-FEDA-4531-A413-53C334BFE98F}">
      <dsp:nvSpPr>
        <dsp:cNvPr id="0" name=""/>
        <dsp:cNvSpPr/>
      </dsp:nvSpPr>
      <dsp:spPr>
        <a:xfrm>
          <a:off x="4361846" y="2791229"/>
          <a:ext cx="1358469" cy="558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Agressividade</a:t>
          </a:r>
          <a:endParaRPr lang="pt-PT" sz="1400" b="1" kern="1200" dirty="0" smtClean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361846" y="2791229"/>
        <a:ext cx="1358469" cy="5581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D9F84-CD4C-48F3-8B85-770E3D39F518}">
      <dsp:nvSpPr>
        <dsp:cNvPr id="0" name=""/>
        <dsp:cNvSpPr/>
      </dsp:nvSpPr>
      <dsp:spPr>
        <a:xfrm>
          <a:off x="868354" y="0"/>
          <a:ext cx="3664479" cy="554520"/>
        </a:xfrm>
        <a:prstGeom prst="roundRect">
          <a:avLst>
            <a:gd name="adj" fmla="val 10000"/>
          </a:avLst>
        </a:prstGeom>
        <a:solidFill>
          <a:srgbClr val="BED600"/>
        </a:solidFill>
        <a:ln w="25400" cap="flat" cmpd="sng" algn="ctr">
          <a:solidFill>
            <a:srgbClr val="BED600"/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rPr>
            <a:t>Comportamentais/Sociais:</a:t>
          </a:r>
          <a:endParaRPr lang="pt-PT" sz="1600" b="1" kern="1200" dirty="0">
            <a:solidFill>
              <a:schemeClr val="bg1">
                <a:lumMod val="9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68354" y="0"/>
        <a:ext cx="3664479" cy="554520"/>
      </dsp:txXfrm>
    </dsp:sp>
    <dsp:sp modelId="{FFEE6DD6-BC10-4705-925F-58EAC529F4C6}">
      <dsp:nvSpPr>
        <dsp:cNvPr id="0" name=""/>
        <dsp:cNvSpPr/>
      </dsp:nvSpPr>
      <dsp:spPr>
        <a:xfrm>
          <a:off x="1234802" y="554520"/>
          <a:ext cx="416441" cy="393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445"/>
              </a:lnTo>
              <a:lnTo>
                <a:pt x="416441" y="393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9F7A7-FC29-4B33-A343-917C59423D2A}">
      <dsp:nvSpPr>
        <dsp:cNvPr id="0" name=""/>
        <dsp:cNvSpPr/>
      </dsp:nvSpPr>
      <dsp:spPr>
        <a:xfrm>
          <a:off x="1651244" y="659559"/>
          <a:ext cx="2563415" cy="576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Perturbações/alterações alimentares e do sono (ex., pesadelos)</a:t>
          </a:r>
          <a:endParaRPr lang="pt-PT" sz="1400" b="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651244" y="659559"/>
        <a:ext cx="2563415" cy="576811"/>
      </dsp:txXfrm>
    </dsp:sp>
    <dsp:sp modelId="{4A167030-0D32-4899-8B3A-F59CF9D2AE0D}">
      <dsp:nvSpPr>
        <dsp:cNvPr id="0" name=""/>
        <dsp:cNvSpPr/>
      </dsp:nvSpPr>
      <dsp:spPr>
        <a:xfrm>
          <a:off x="1234802" y="554520"/>
          <a:ext cx="416441" cy="106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573"/>
              </a:lnTo>
              <a:lnTo>
                <a:pt x="416441" y="1060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7473-854E-416E-99AA-ECDD977D8F3B}">
      <dsp:nvSpPr>
        <dsp:cNvPr id="0" name=""/>
        <dsp:cNvSpPr/>
      </dsp:nvSpPr>
      <dsp:spPr>
        <a:xfrm>
          <a:off x="1651244" y="1339954"/>
          <a:ext cx="2590457" cy="550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Desinteresse por actividades anteriormente tidas como interessantes</a:t>
          </a:r>
        </a:p>
      </dsp:txBody>
      <dsp:txXfrm>
        <a:off x="1651244" y="1339954"/>
        <a:ext cx="2590457" cy="550277"/>
      </dsp:txXfrm>
    </dsp:sp>
    <dsp:sp modelId="{40BDF846-4E76-4B25-B3A1-7775DB178B43}">
      <dsp:nvSpPr>
        <dsp:cNvPr id="0" name=""/>
        <dsp:cNvSpPr/>
      </dsp:nvSpPr>
      <dsp:spPr>
        <a:xfrm>
          <a:off x="1234802" y="554520"/>
          <a:ext cx="416441" cy="1693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25"/>
              </a:lnTo>
              <a:lnTo>
                <a:pt x="416441" y="1693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3CB73-34A7-455D-951A-A607F26C592C}">
      <dsp:nvSpPr>
        <dsp:cNvPr id="0" name=""/>
        <dsp:cNvSpPr/>
      </dsp:nvSpPr>
      <dsp:spPr>
        <a:xfrm>
          <a:off x="1651244" y="1993815"/>
          <a:ext cx="2585093" cy="5074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Praticar o </a:t>
          </a:r>
          <a:r>
            <a:rPr lang="pt-PT" sz="1400" b="0" i="1" kern="12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Bullying</a:t>
          </a: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 com os irmãos e maus-tratos a animais domésticos</a:t>
          </a:r>
        </a:p>
      </dsp:txBody>
      <dsp:txXfrm>
        <a:off x="1651244" y="1993815"/>
        <a:ext cx="2585093" cy="507459"/>
      </dsp:txXfrm>
    </dsp:sp>
    <dsp:sp modelId="{4D309333-67F8-402C-9CDC-28DF3C886ACB}">
      <dsp:nvSpPr>
        <dsp:cNvPr id="0" name=""/>
        <dsp:cNvSpPr/>
      </dsp:nvSpPr>
      <dsp:spPr>
        <a:xfrm>
          <a:off x="1234802" y="554520"/>
          <a:ext cx="470251" cy="2310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0032"/>
              </a:lnTo>
              <a:lnTo>
                <a:pt x="470251" y="2310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F4F787-0A17-43C4-807A-6AB290DC6B6B}">
      <dsp:nvSpPr>
        <dsp:cNvPr id="0" name=""/>
        <dsp:cNvSpPr/>
      </dsp:nvSpPr>
      <dsp:spPr>
        <a:xfrm>
          <a:off x="1705054" y="2626669"/>
          <a:ext cx="2500284" cy="475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Automutilação, tentativas ou ameaças de suicídio</a:t>
          </a:r>
        </a:p>
      </dsp:txBody>
      <dsp:txXfrm>
        <a:off x="1705054" y="2626669"/>
        <a:ext cx="2500284" cy="475767"/>
      </dsp:txXfrm>
    </dsp:sp>
    <dsp:sp modelId="{9BA03459-059A-4EFF-A0A5-1D0048D67C94}">
      <dsp:nvSpPr>
        <dsp:cNvPr id="0" name=""/>
        <dsp:cNvSpPr/>
      </dsp:nvSpPr>
      <dsp:spPr>
        <a:xfrm>
          <a:off x="1234802" y="554520"/>
          <a:ext cx="425231" cy="2838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8312"/>
              </a:lnTo>
              <a:lnTo>
                <a:pt x="425231" y="2838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27D14-FFD3-4938-B564-3905FB558117}">
      <dsp:nvSpPr>
        <dsp:cNvPr id="0" name=""/>
        <dsp:cNvSpPr/>
      </dsp:nvSpPr>
      <dsp:spPr>
        <a:xfrm>
          <a:off x="1660034" y="3185665"/>
          <a:ext cx="2590457" cy="414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Mudança de amigos</a:t>
          </a:r>
        </a:p>
      </dsp:txBody>
      <dsp:txXfrm>
        <a:off x="1660034" y="3185665"/>
        <a:ext cx="2590457" cy="4143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D9F84-CD4C-48F3-8B85-770E3D39F518}">
      <dsp:nvSpPr>
        <dsp:cNvPr id="0" name=""/>
        <dsp:cNvSpPr/>
      </dsp:nvSpPr>
      <dsp:spPr>
        <a:xfrm>
          <a:off x="562435" y="0"/>
          <a:ext cx="3421677" cy="626552"/>
        </a:xfrm>
        <a:prstGeom prst="roundRect">
          <a:avLst>
            <a:gd name="adj" fmla="val 10000"/>
          </a:avLst>
        </a:prstGeom>
        <a:solidFill>
          <a:srgbClr val="3BC2D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 smtClean="0">
              <a:latin typeface="Arial" pitchFamily="34" charset="0"/>
              <a:cs typeface="Arial" pitchFamily="34" charset="0"/>
            </a:rPr>
            <a:t>Académicos:</a:t>
          </a:r>
          <a:endParaRPr lang="pt-PT" sz="1600" b="1" kern="1200" dirty="0">
            <a:latin typeface="Arial" pitchFamily="34" charset="0"/>
            <a:cs typeface="Arial" pitchFamily="34" charset="0"/>
          </a:endParaRPr>
        </a:p>
      </dsp:txBody>
      <dsp:txXfrm>
        <a:off x="562435" y="0"/>
        <a:ext cx="3421677" cy="626552"/>
      </dsp:txXfrm>
    </dsp:sp>
    <dsp:sp modelId="{FFEE6DD6-BC10-4705-925F-58EAC529F4C6}">
      <dsp:nvSpPr>
        <dsp:cNvPr id="0" name=""/>
        <dsp:cNvSpPr/>
      </dsp:nvSpPr>
      <dsp:spPr>
        <a:xfrm>
          <a:off x="904603" y="626552"/>
          <a:ext cx="261515" cy="59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249"/>
              </a:lnTo>
              <a:lnTo>
                <a:pt x="261515" y="595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9F7A7-FC29-4B33-A343-917C59423D2A}">
      <dsp:nvSpPr>
        <dsp:cNvPr id="0" name=""/>
        <dsp:cNvSpPr/>
      </dsp:nvSpPr>
      <dsp:spPr>
        <a:xfrm>
          <a:off x="1166118" y="825590"/>
          <a:ext cx="2519432" cy="792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Recusa em ir à escola</a:t>
          </a:r>
          <a:endParaRPr lang="pt-PT" sz="1400" b="0" kern="120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66118" y="825590"/>
        <a:ext cx="2519432" cy="792421"/>
      </dsp:txXfrm>
    </dsp:sp>
    <dsp:sp modelId="{9955D2F5-370B-4AED-ACE7-81D6E97D13B5}">
      <dsp:nvSpPr>
        <dsp:cNvPr id="0" name=""/>
        <dsp:cNvSpPr/>
      </dsp:nvSpPr>
      <dsp:spPr>
        <a:xfrm>
          <a:off x="904603" y="626552"/>
          <a:ext cx="261515" cy="158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5776"/>
              </a:lnTo>
              <a:lnTo>
                <a:pt x="261515" y="1585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4961A-806A-42A3-9774-9E648B6E973E}">
      <dsp:nvSpPr>
        <dsp:cNvPr id="0" name=""/>
        <dsp:cNvSpPr/>
      </dsp:nvSpPr>
      <dsp:spPr>
        <a:xfrm>
          <a:off x="1166118" y="1816117"/>
          <a:ext cx="2961337" cy="792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Alteração dos percursos para a escola e pedir para ser acompanhado</a:t>
          </a:r>
        </a:p>
      </dsp:txBody>
      <dsp:txXfrm>
        <a:off x="1166118" y="1816117"/>
        <a:ext cx="2961337" cy="792421"/>
      </dsp:txXfrm>
    </dsp:sp>
    <dsp:sp modelId="{0D36DA1E-AEEE-48C9-BD9A-BB08F192E237}">
      <dsp:nvSpPr>
        <dsp:cNvPr id="0" name=""/>
        <dsp:cNvSpPr/>
      </dsp:nvSpPr>
      <dsp:spPr>
        <a:xfrm>
          <a:off x="904603" y="626552"/>
          <a:ext cx="261515" cy="2576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304"/>
              </a:lnTo>
              <a:lnTo>
                <a:pt x="261515" y="25763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2CAAC-FD49-43FA-B989-EE6759FBD108}">
      <dsp:nvSpPr>
        <dsp:cNvPr id="0" name=""/>
        <dsp:cNvSpPr/>
      </dsp:nvSpPr>
      <dsp:spPr>
        <a:xfrm>
          <a:off x="1166118" y="2806645"/>
          <a:ext cx="3392098" cy="792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rPr>
            <a:t>Resultados académicos mais fracos</a:t>
          </a:r>
        </a:p>
      </dsp:txBody>
      <dsp:txXfrm>
        <a:off x="1166118" y="2806645"/>
        <a:ext cx="3392098" cy="7924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6FB173-C063-4571-AF5D-9F83391FEF65}">
      <dsp:nvSpPr>
        <dsp:cNvPr id="0" name=""/>
        <dsp:cNvSpPr/>
      </dsp:nvSpPr>
      <dsp:spPr>
        <a:xfrm>
          <a:off x="2463364" y="425227"/>
          <a:ext cx="2841292" cy="2841292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020745-4697-46FB-9487-59B487FC3C3D}">
      <dsp:nvSpPr>
        <dsp:cNvPr id="0" name=""/>
        <dsp:cNvSpPr/>
      </dsp:nvSpPr>
      <dsp:spPr>
        <a:xfrm>
          <a:off x="2463364" y="425227"/>
          <a:ext cx="2841292" cy="2841292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02441A-52AD-4994-8AC5-B237E18F6EFC}">
      <dsp:nvSpPr>
        <dsp:cNvPr id="0" name=""/>
        <dsp:cNvSpPr/>
      </dsp:nvSpPr>
      <dsp:spPr>
        <a:xfrm>
          <a:off x="2463364" y="425227"/>
          <a:ext cx="2841292" cy="2841292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B79A6-AC14-4070-A33E-BC98E2BAFFBA}">
      <dsp:nvSpPr>
        <dsp:cNvPr id="0" name=""/>
        <dsp:cNvSpPr/>
      </dsp:nvSpPr>
      <dsp:spPr>
        <a:xfrm>
          <a:off x="2463364" y="425227"/>
          <a:ext cx="2841292" cy="2841292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8CD150-BA60-491F-91F2-EBCC2D91C487}">
      <dsp:nvSpPr>
        <dsp:cNvPr id="0" name=""/>
        <dsp:cNvSpPr/>
      </dsp:nvSpPr>
      <dsp:spPr>
        <a:xfrm>
          <a:off x="2463364" y="425227"/>
          <a:ext cx="2841292" cy="2841292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B73BBF-3041-4039-886F-0D2F834BDCF9}">
      <dsp:nvSpPr>
        <dsp:cNvPr id="0" name=""/>
        <dsp:cNvSpPr/>
      </dsp:nvSpPr>
      <dsp:spPr>
        <a:xfrm>
          <a:off x="3087499" y="1192738"/>
          <a:ext cx="1593022" cy="1306270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latin typeface="Arial" pitchFamily="34" charset="0"/>
              <a:cs typeface="Arial" pitchFamily="34" charset="0"/>
            </a:rPr>
            <a:t>Brainstorming</a:t>
          </a:r>
          <a:endParaRPr lang="pt-PT" sz="1200" b="1" kern="1200" dirty="0">
            <a:latin typeface="Arial" pitchFamily="34" charset="0"/>
            <a:cs typeface="Arial" pitchFamily="34" charset="0"/>
          </a:endParaRPr>
        </a:p>
      </dsp:txBody>
      <dsp:txXfrm>
        <a:off x="3087499" y="1192738"/>
        <a:ext cx="1593022" cy="1306270"/>
      </dsp:txXfrm>
    </dsp:sp>
    <dsp:sp modelId="{36FF1C71-FEDD-4612-84A9-2B863EDF3543}">
      <dsp:nvSpPr>
        <dsp:cNvPr id="0" name=""/>
        <dsp:cNvSpPr/>
      </dsp:nvSpPr>
      <dsp:spPr>
        <a:xfrm>
          <a:off x="3367646" y="951"/>
          <a:ext cx="1032729" cy="914389"/>
        </a:xfrm>
        <a:prstGeom prst="ellipse">
          <a:avLst/>
        </a:prstGeom>
        <a:solidFill>
          <a:srgbClr val="3BC2D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latin typeface="Arial" pitchFamily="34" charset="0"/>
              <a:cs typeface="Arial" pitchFamily="34" charset="0"/>
            </a:rPr>
            <a:t>Sala de Aula</a:t>
          </a:r>
          <a:endParaRPr lang="pt-PT" sz="1200" b="1" kern="1200" dirty="0">
            <a:latin typeface="Arial" pitchFamily="34" charset="0"/>
            <a:cs typeface="Arial" pitchFamily="34" charset="0"/>
          </a:endParaRPr>
        </a:p>
      </dsp:txBody>
      <dsp:txXfrm>
        <a:off x="3367646" y="951"/>
        <a:ext cx="1032729" cy="914389"/>
      </dsp:txXfrm>
    </dsp:sp>
    <dsp:sp modelId="{4A8E5C65-F6AB-45F7-8DD5-4E7FBF96C0C0}">
      <dsp:nvSpPr>
        <dsp:cNvPr id="0" name=""/>
        <dsp:cNvSpPr/>
      </dsp:nvSpPr>
      <dsp:spPr>
        <a:xfrm>
          <a:off x="4693123" y="959847"/>
          <a:ext cx="1021390" cy="914389"/>
        </a:xfrm>
        <a:prstGeom prst="ellipse">
          <a:avLst/>
        </a:prstGeom>
        <a:solidFill>
          <a:srgbClr val="FF5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latin typeface="Arial" pitchFamily="34" charset="0"/>
              <a:cs typeface="Arial" pitchFamily="34" charset="0"/>
            </a:rPr>
            <a:t>Recreio</a:t>
          </a:r>
          <a:endParaRPr lang="pt-PT" sz="1200" b="1" kern="1200" dirty="0">
            <a:latin typeface="Arial" pitchFamily="34" charset="0"/>
            <a:cs typeface="Arial" pitchFamily="34" charset="0"/>
          </a:endParaRPr>
        </a:p>
      </dsp:txBody>
      <dsp:txXfrm>
        <a:off x="4693123" y="959847"/>
        <a:ext cx="1021390" cy="914389"/>
      </dsp:txXfrm>
    </dsp:sp>
    <dsp:sp modelId="{2CD6597E-6A8C-4FF4-BB1E-AD65F2E3C8B8}">
      <dsp:nvSpPr>
        <dsp:cNvPr id="0" name=""/>
        <dsp:cNvSpPr/>
      </dsp:nvSpPr>
      <dsp:spPr>
        <a:xfrm>
          <a:off x="4154739" y="2511374"/>
          <a:ext cx="1089915" cy="914389"/>
        </a:xfrm>
        <a:prstGeom prst="ellipse">
          <a:avLst/>
        </a:prstGeom>
        <a:solidFill>
          <a:srgbClr val="E7B01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latin typeface="Arial" pitchFamily="34" charset="0"/>
              <a:cs typeface="Arial" pitchFamily="34" charset="0"/>
            </a:rPr>
            <a:t>Funcionários</a:t>
          </a:r>
          <a:endParaRPr lang="pt-PT" sz="1200" b="1" kern="1200" dirty="0">
            <a:latin typeface="Arial" pitchFamily="34" charset="0"/>
            <a:cs typeface="Arial" pitchFamily="34" charset="0"/>
          </a:endParaRPr>
        </a:p>
      </dsp:txBody>
      <dsp:txXfrm>
        <a:off x="4154739" y="2511374"/>
        <a:ext cx="1089915" cy="914389"/>
      </dsp:txXfrm>
    </dsp:sp>
    <dsp:sp modelId="{2B5DDEEA-FBDF-4534-B9CF-13850CEE9847}">
      <dsp:nvSpPr>
        <dsp:cNvPr id="0" name=""/>
        <dsp:cNvSpPr/>
      </dsp:nvSpPr>
      <dsp:spPr>
        <a:xfrm>
          <a:off x="2496168" y="2511374"/>
          <a:ext cx="1144312" cy="914389"/>
        </a:xfrm>
        <a:prstGeom prst="ellipse">
          <a:avLst/>
        </a:prstGeom>
        <a:solidFill>
          <a:srgbClr val="0099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latin typeface="Arial" pitchFamily="34" charset="0"/>
              <a:cs typeface="Arial" pitchFamily="34" charset="0"/>
            </a:rPr>
            <a:t>Encarregados de Educação</a:t>
          </a:r>
          <a:endParaRPr lang="pt-PT" sz="1200" b="1" kern="1200" dirty="0">
            <a:latin typeface="Arial" pitchFamily="34" charset="0"/>
            <a:cs typeface="Arial" pitchFamily="34" charset="0"/>
          </a:endParaRPr>
        </a:p>
      </dsp:txBody>
      <dsp:txXfrm>
        <a:off x="2496168" y="2511374"/>
        <a:ext cx="1144312" cy="914389"/>
      </dsp:txXfrm>
    </dsp:sp>
    <dsp:sp modelId="{17ABA5EA-55C1-4103-B32B-C7199C9C2738}">
      <dsp:nvSpPr>
        <dsp:cNvPr id="0" name=""/>
        <dsp:cNvSpPr/>
      </dsp:nvSpPr>
      <dsp:spPr>
        <a:xfrm>
          <a:off x="2062349" y="959847"/>
          <a:ext cx="1003706" cy="914389"/>
        </a:xfrm>
        <a:prstGeom prst="ellipse">
          <a:avLst/>
        </a:prstGeom>
        <a:solidFill>
          <a:srgbClr val="BED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smtClean="0">
              <a:latin typeface="Arial" pitchFamily="34" charset="0"/>
              <a:cs typeface="Arial" pitchFamily="34" charset="0"/>
            </a:rPr>
            <a:t>Colegas</a:t>
          </a:r>
          <a:endParaRPr lang="pt-PT" sz="1200" b="1" kern="1200" dirty="0">
            <a:latin typeface="Arial" pitchFamily="34" charset="0"/>
            <a:cs typeface="Arial" pitchFamily="34" charset="0"/>
          </a:endParaRPr>
        </a:p>
      </dsp:txBody>
      <dsp:txXfrm>
        <a:off x="2062349" y="959847"/>
        <a:ext cx="1003706" cy="91438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83D9-6053-448F-879A-7C8B6651A810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20ADC-509A-4C59-9A83-F9FD380215E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61B96-02AD-4665-AC17-63226AF533A7}" type="datetimeFigureOut">
              <a:rPr lang="pt-PT" smtClean="0"/>
              <a:pPr/>
              <a:t>03/11/2015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CCF52-204D-4FD9-9403-8245B4A56108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</a:t>
            </a:fld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CCF52-204D-4FD9-9403-8245B4A56108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tppicfs01.ptportugal.corppt.com\fundacaopt\DCEI\01.Educacao\01.Comunicar em Segurança\2015_2016\NOVA IMAGEM CS\RodapePowerPoi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53483"/>
            <a:ext cx="9108000" cy="68784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834203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172404" y="267497"/>
            <a:ext cx="697939" cy="108011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8" name="Picture 7" descr="Polici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124792" y="4731991"/>
            <a:ext cx="975600" cy="217634"/>
          </a:xfrm>
          <a:prstGeom prst="rect">
            <a:avLst/>
          </a:prstGeom>
        </p:spPr>
      </p:pic>
      <p:pic>
        <p:nvPicPr>
          <p:cNvPr id="9" name="Picture 8" descr="fundação_pt_log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30162" y="4689042"/>
            <a:ext cx="933287" cy="28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046" y="4698092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Rectangle 10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2" name="Picture 11" descr="Polici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7748" y="4443927"/>
            <a:ext cx="975600" cy="217634"/>
          </a:xfrm>
          <a:prstGeom prst="rect">
            <a:avLst/>
          </a:prstGeom>
        </p:spPr>
      </p:pic>
      <p:pic>
        <p:nvPicPr>
          <p:cNvPr id="13" name="Picture 12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0065" y="4011910"/>
            <a:ext cx="933287" cy="288000"/>
          </a:xfrm>
          <a:prstGeom prst="rect">
            <a:avLst/>
          </a:prstGeom>
        </p:spPr>
      </p:pic>
      <p:pic>
        <p:nvPicPr>
          <p:cNvPr id="14" name="Picture 3" descr="D:\2015\Works\Fundação PT\Comunicar em segurança\Powerpoint\Logo_capa_2.pn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243428" y="227034"/>
            <a:ext cx="837528" cy="129614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770100"/>
            <a:ext cx="834450" cy="24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capa.png"/>
          <p:cNvPicPr>
            <a:picLocks noChangeAspect="1"/>
          </p:cNvPicPr>
          <p:nvPr userDrawn="1"/>
        </p:nvPicPr>
        <p:blipFill>
          <a:blip r:embed="rId2" cstate="print">
            <a:lum bright="21000"/>
          </a:blip>
          <a:stretch>
            <a:fillRect/>
          </a:stretch>
        </p:blipFill>
        <p:spPr>
          <a:xfrm>
            <a:off x="4" y="2"/>
            <a:ext cx="9143997" cy="5143499"/>
          </a:xfrm>
          <a:prstGeom prst="rect">
            <a:avLst/>
          </a:prstGeom>
        </p:spPr>
      </p:pic>
      <p:pic>
        <p:nvPicPr>
          <p:cNvPr id="10" name="Picture 3" descr="D:\2015\Works\Fundação PT\Comunicar em segurança\Logo_capa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563892" y="1135587"/>
            <a:ext cx="1914499" cy="2962847"/>
          </a:xfrm>
          <a:prstGeom prst="rect">
            <a:avLst/>
          </a:prstGeom>
          <a:noFill/>
        </p:spPr>
      </p:pic>
      <p:pic>
        <p:nvPicPr>
          <p:cNvPr id="11" name="Picture 10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267496"/>
            <a:ext cx="1008112" cy="224887"/>
          </a:xfrm>
          <a:prstGeom prst="rect">
            <a:avLst/>
          </a:prstGeom>
        </p:spPr>
      </p:pic>
      <p:pic>
        <p:nvPicPr>
          <p:cNvPr id="12" name="Picture 11" descr="fundação_pt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68144" y="233891"/>
            <a:ext cx="864096" cy="26664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4009" y="207361"/>
            <a:ext cx="936000" cy="28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rgbClr val="009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angle 4"/>
          <p:cNvSpPr/>
          <p:nvPr userDrawn="1"/>
        </p:nvSpPr>
        <p:spPr>
          <a:xfrm>
            <a:off x="-36512" y="3738"/>
            <a:ext cx="140364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6765" tIns="78382" rIns="156765" bIns="78382" anchor="ctr"/>
          <a:lstStyle/>
          <a:p>
            <a:pPr algn="ctr" defTabSz="1567647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6" name="Picture 8" descr="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972" y="195488"/>
            <a:ext cx="890656" cy="13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undação_pt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92" y="3939902"/>
            <a:ext cx="933391" cy="288032"/>
          </a:xfrm>
          <a:prstGeom prst="rect">
            <a:avLst/>
          </a:prstGeom>
        </p:spPr>
      </p:pic>
      <p:pic>
        <p:nvPicPr>
          <p:cNvPr id="9" name="Picture 8" descr="Policia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9512" y="4371951"/>
            <a:ext cx="975471" cy="21760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483"/>
          <a:stretch>
            <a:fillRect/>
          </a:stretch>
        </p:blipFill>
        <p:spPr bwMode="auto">
          <a:xfrm>
            <a:off x="179600" y="4768196"/>
            <a:ext cx="936016" cy="27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5" r:id="rId4"/>
    <p:sldLayoutId id="2147483658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pt/url?sa=i&amp;rct=j&amp;q=&amp;esrc=s&amp;source=images&amp;cd=&amp;cad=rja&amp;uact=8&amp;ved=0CAcQjRw&amp;url=http://www.coaching2succeed.net/a-disease-call-bullying/&amp;ei=_QtJVbX0DIHsUIvngLAB&amp;bvm=bv.92291466,d.d24&amp;psig=AFQjCNFGaaHqK_RZkL6bBpZvoWehxUT3sA&amp;ust=143093692568850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juda.sapo.pt/pt-pt/security" TargetMode="External"/><Relationship Id="rId2" Type="http://schemas.openxmlformats.org/officeDocument/2006/relationships/hyperlink" Target="http://www.comunicaremseguranca.sapo.pt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://www.psp.pt/Pages/defaultPSP.aspx" TargetMode="External"/><Relationship Id="rId4" Type="http://schemas.openxmlformats.org/officeDocument/2006/relationships/hyperlink" Target="http://www.internetsegura.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pt/url?sa=i&amp;rct=j&amp;q=&amp;esrc=s&amp;source=images&amp;cd=&amp;cad=rja&amp;uact=8&amp;ved=0CAcQjRw&amp;url=http://www.rgbstock.nl/photo/mhiHC12/Silhouet&amp;ei=Nw1JVZfAHIerU-bHgIgM&amp;bvm=bv.92291466,d.d24&amp;psig=AFQjCNGhqw9ATPCgLARjNLY4qIzAjrUxbA&amp;ust=143093721794740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hyperlink" Target="http://www.google.pt/url?sa=i&amp;rct=j&amp;q=&amp;esrc=s&amp;source=images&amp;cd=&amp;cad=rja&amp;uact=8&amp;ved=0CAcQjRw&amp;url=http://www.121doc.dk/rygerlunger.html&amp;ei=pg1JVZ2sD8reUeb3gagG&amp;bvm=bv.92291466,d.d24&amp;psig=AFQjCNG633D0KlP0gKqciUonvi0mjvOBEw&amp;ust=143093736224689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1480"/>
            <a:ext cx="2862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A VÍTIMA…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9"/>
          <p:cNvGraphicFramePr/>
          <p:nvPr>
            <p:extLst>
              <p:ext uri="{D42A27DB-BD31-4B8C-83A1-F6EECF244321}">
                <p14:modId xmlns="" xmlns:p14="http://schemas.microsoft.com/office/powerpoint/2010/main" val="997125266"/>
              </p:ext>
            </p:extLst>
          </p:nvPr>
        </p:nvGraphicFramePr>
        <p:xfrm>
          <a:off x="2771800" y="861560"/>
          <a:ext cx="5040560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987574"/>
            <a:ext cx="2232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 vítimas são usualmente vistas pelos outros de forma diferente pela:</a:t>
            </a:r>
            <a:endParaRPr lang="pt-PT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2051720" y="987574"/>
            <a:ext cx="648072" cy="3060340"/>
          </a:xfrm>
          <a:prstGeom prst="rightBrace">
            <a:avLst>
              <a:gd name="adj1" fmla="val 49429"/>
              <a:gd name="adj2" fmla="val 50000"/>
            </a:avLst>
          </a:prstGeom>
          <a:ln w="19050">
            <a:solidFill>
              <a:srgbClr val="0099A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10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1480"/>
            <a:ext cx="6229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SINAIS E SINTOMAS…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6"/>
          <p:cNvGraphicFramePr/>
          <p:nvPr/>
        </p:nvGraphicFramePr>
        <p:xfrm>
          <a:off x="611560" y="915566"/>
          <a:ext cx="7632848" cy="346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11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1480"/>
            <a:ext cx="889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CARACTERISTICAS DAS VÍTIMAS…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5"/>
          <p:cNvGraphicFramePr/>
          <p:nvPr>
            <p:extLst>
              <p:ext uri="{D42A27DB-BD31-4B8C-83A1-F6EECF244321}">
                <p14:modId xmlns="" xmlns:p14="http://schemas.microsoft.com/office/powerpoint/2010/main" val="1049875282"/>
              </p:ext>
            </p:extLst>
          </p:nvPr>
        </p:nvGraphicFramePr>
        <p:xfrm>
          <a:off x="-396552" y="915566"/>
          <a:ext cx="5501176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5"/>
          <p:cNvGraphicFramePr/>
          <p:nvPr>
            <p:extLst>
              <p:ext uri="{D42A27DB-BD31-4B8C-83A1-F6EECF244321}">
                <p14:modId xmlns="" xmlns:p14="http://schemas.microsoft.com/office/powerpoint/2010/main" val="2733095539"/>
              </p:ext>
            </p:extLst>
          </p:nvPr>
        </p:nvGraphicFramePr>
        <p:xfrm>
          <a:off x="4104000" y="915566"/>
          <a:ext cx="504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12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480"/>
            <a:ext cx="5768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QUEM PODE AJUDAR?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6"/>
          <p:cNvGraphicFramePr/>
          <p:nvPr>
            <p:extLst>
              <p:ext uri="{D42A27DB-BD31-4B8C-83A1-F6EECF244321}">
                <p14:modId xmlns="" xmlns:p14="http://schemas.microsoft.com/office/powerpoint/2010/main" val="2417429489"/>
              </p:ext>
            </p:extLst>
          </p:nvPr>
        </p:nvGraphicFramePr>
        <p:xfrm>
          <a:off x="611560" y="920967"/>
          <a:ext cx="7776864" cy="345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13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480"/>
            <a:ext cx="5263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COMO PODE AJUDAR?</a:t>
            </a:r>
            <a:endParaRPr lang="pt-PT" sz="36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897564"/>
            <a:ext cx="770485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Peça ao aluno para lhe contar </a:t>
            </a: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exactamente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…- </a:t>
            </a:r>
            <a:r>
              <a:rPr lang="pt-PT" sz="1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 que se passou? Quem esteve envolvido? Onde? Quando? Quantas vezes aconteceu?</a:t>
            </a:r>
          </a:p>
          <a:p>
            <a:pPr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Reforce que agiu da melhor maneira</a:t>
            </a:r>
          </a:p>
          <a:p>
            <a:pPr lvl="0"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Reforce que não tem culpa do sucedido</a:t>
            </a:r>
          </a:p>
          <a:p>
            <a:pPr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 aluno deve sentir que as suas revelações não são colocadas em causa</a:t>
            </a:r>
          </a:p>
          <a:p>
            <a:pPr lvl="0"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Confrontar o aluno com a necessidade de ser ajudado por um adulto</a:t>
            </a:r>
          </a:p>
          <a:p>
            <a:pPr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Não fazer promessas que não poderá cumprir</a:t>
            </a:r>
          </a:p>
          <a:p>
            <a:pPr lvl="0"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79512" y="1113588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5-Point Star 7"/>
          <p:cNvSpPr/>
          <p:nvPr/>
        </p:nvSpPr>
        <p:spPr>
          <a:xfrm>
            <a:off x="179512" y="2571750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5-Point Star 8"/>
          <p:cNvSpPr/>
          <p:nvPr/>
        </p:nvSpPr>
        <p:spPr>
          <a:xfrm>
            <a:off x="179512" y="2139702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5-Point Star 9"/>
          <p:cNvSpPr/>
          <p:nvPr/>
        </p:nvSpPr>
        <p:spPr>
          <a:xfrm>
            <a:off x="179512" y="3075806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5-Point Star 10"/>
          <p:cNvSpPr/>
          <p:nvPr/>
        </p:nvSpPr>
        <p:spPr>
          <a:xfrm>
            <a:off x="179512" y="3579862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5-Point Star 11"/>
          <p:cNvSpPr/>
          <p:nvPr/>
        </p:nvSpPr>
        <p:spPr>
          <a:xfrm>
            <a:off x="179512" y="4083918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14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480"/>
            <a:ext cx="6267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ESTRATÉGIAS A SEGUIR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789553"/>
            <a:ext cx="8748464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Encaminhar o aluno para acompanhamento psicológico</a:t>
            </a:r>
          </a:p>
          <a:p>
            <a:pPr lvl="0">
              <a:lnSpc>
                <a:spcPct val="2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Proximidade entre professor/psicólogo</a:t>
            </a:r>
          </a:p>
          <a:p>
            <a:pPr lvl="0">
              <a:lnSpc>
                <a:spcPct val="2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Ajudar o aluno a criar algumas estratégias para reagir, sem chorar ou mostrar transtorno, mas simplesmente ignorando o/a intimidador/a</a:t>
            </a:r>
          </a:p>
          <a:p>
            <a:pPr lvl="0">
              <a:lnSpc>
                <a:spcPct val="2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Encorajar a criança a desenvolver </a:t>
            </a: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actividades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nas quais é habilidosa</a:t>
            </a:r>
          </a:p>
          <a:p>
            <a:pPr lvl="0">
              <a:lnSpc>
                <a:spcPct val="2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Avaliar as alterações de comportamento em sala de aula</a:t>
            </a:r>
          </a:p>
          <a:p>
            <a:pPr lvl="0">
              <a:lnSpc>
                <a:spcPct val="25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5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5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79512" y="1131590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5-Point Star 5"/>
          <p:cNvSpPr/>
          <p:nvPr/>
        </p:nvSpPr>
        <p:spPr>
          <a:xfrm>
            <a:off x="179512" y="1779662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5-Point Star 6"/>
          <p:cNvSpPr/>
          <p:nvPr/>
        </p:nvSpPr>
        <p:spPr>
          <a:xfrm>
            <a:off x="179512" y="2427734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5-Point Star 7"/>
          <p:cNvSpPr/>
          <p:nvPr/>
        </p:nvSpPr>
        <p:spPr>
          <a:xfrm>
            <a:off x="179512" y="3579862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5-Point Star 8"/>
          <p:cNvSpPr/>
          <p:nvPr/>
        </p:nvSpPr>
        <p:spPr>
          <a:xfrm>
            <a:off x="179512" y="4155926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15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915566"/>
            <a:ext cx="86044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Revelar disponibilidade para atendimento ao aluno</a:t>
            </a:r>
          </a:p>
          <a:p>
            <a:pPr lvl="0"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Ajudá-la a reduzir as oportunidades de intimidação (Exemplo: não levar </a:t>
            </a: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objectos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de valor para a escola, andar sempre em grupo e evitar ficar sozinha/o nos corredores, balneários, etc.)</a:t>
            </a:r>
          </a:p>
          <a:p>
            <a:pPr>
              <a:lnSpc>
                <a:spcPct val="20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Articular com os restantes professores: observarem a </a:t>
            </a: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interacção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com o resto da turma, </a:t>
            </a: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detectarem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se existem conflitos, etc.</a:t>
            </a:r>
          </a:p>
          <a:p>
            <a:pPr lvl="0"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1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480"/>
            <a:ext cx="6267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ESTRATÉGIAS A SEGUIR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79512" y="1203598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5-Point Star 5"/>
          <p:cNvSpPr/>
          <p:nvPr/>
        </p:nvSpPr>
        <p:spPr>
          <a:xfrm>
            <a:off x="179512" y="1635646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5-Point Star 6"/>
          <p:cNvSpPr/>
          <p:nvPr/>
        </p:nvSpPr>
        <p:spPr>
          <a:xfrm>
            <a:off x="179512" y="3147814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16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267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ESTRATÉGIAS A SEGUIR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915566"/>
            <a:ext cx="8604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Solicitar apoio  aos elementos da Escola Segura da PSP: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Realização de ações de sensibilização sobre </a:t>
            </a:r>
            <a:r>
              <a:rPr lang="pt-P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bullying</a:t>
            </a: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Elaboração de planos de prevenção</a:t>
            </a:r>
          </a:p>
          <a:p>
            <a:pPr>
              <a:lnSpc>
                <a:spcPct val="20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sz="1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29183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rgbClr val="E7B012"/>
                </a:solidFill>
              </a:rPr>
              <a:t>LEMBRE-SE…..     </a:t>
            </a:r>
            <a:endParaRPr lang="pt-PT" sz="2800" b="1" dirty="0">
              <a:solidFill>
                <a:srgbClr val="E7B01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305896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99AB"/>
                </a:solidFill>
              </a:rPr>
              <a:t>A PSP –ESCOLA SEGURA</a:t>
            </a:r>
          </a:p>
          <a:p>
            <a:pPr algn="ctr"/>
            <a:r>
              <a:rPr lang="pt-PT" sz="2800" b="1" dirty="0" smtClean="0">
                <a:solidFill>
                  <a:srgbClr val="0099AB"/>
                </a:solidFill>
              </a:rPr>
              <a:t>ESTÁ NA ESCOLA !</a:t>
            </a:r>
          </a:p>
          <a:p>
            <a:pPr algn="ctr"/>
            <a:r>
              <a:rPr lang="pt-PT" sz="2800" b="1" dirty="0" smtClean="0">
                <a:solidFill>
                  <a:srgbClr val="0099AB"/>
                </a:solidFill>
              </a:rPr>
              <a:t>                        </a:t>
            </a:r>
            <a:endParaRPr lang="pt-PT" sz="2800" b="1" dirty="0">
              <a:solidFill>
                <a:srgbClr val="0099AB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17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267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ESTRATÉGIAS A SEGUIR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9"/>
          <p:cNvGraphicFramePr/>
          <p:nvPr>
            <p:extLst>
              <p:ext uri="{D42A27DB-BD31-4B8C-83A1-F6EECF244321}">
                <p14:modId xmlns="" xmlns:p14="http://schemas.microsoft.com/office/powerpoint/2010/main" val="997125266"/>
              </p:ext>
            </p:extLst>
          </p:nvPr>
        </p:nvGraphicFramePr>
        <p:xfrm>
          <a:off x="899592" y="1113588"/>
          <a:ext cx="3528392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0" y="771550"/>
            <a:ext cx="2304256" cy="486054"/>
          </a:xfrm>
          <a:prstGeom prst="ellipse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AUXILIARES</a:t>
            </a:r>
          </a:p>
          <a:p>
            <a:pPr algn="ctr"/>
            <a:r>
              <a:rPr lang="pt-PT" dirty="0" smtClean="0"/>
              <a:t>EDUCAÇAO</a:t>
            </a:r>
            <a:endParaRPr lang="pt-PT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="" xmlns:p14="http://schemas.microsoft.com/office/powerpoint/2010/main" val="997125266"/>
              </p:ext>
            </p:extLst>
          </p:nvPr>
        </p:nvGraphicFramePr>
        <p:xfrm>
          <a:off x="5292080" y="1113588"/>
          <a:ext cx="3528392" cy="31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Oval 10"/>
          <p:cNvSpPr/>
          <p:nvPr/>
        </p:nvSpPr>
        <p:spPr>
          <a:xfrm>
            <a:off x="4499992" y="771550"/>
            <a:ext cx="2304256" cy="486054"/>
          </a:xfrm>
          <a:prstGeom prst="ellipse">
            <a:avLst/>
          </a:prstGeom>
          <a:solidFill>
            <a:srgbClr val="E7B012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PROFESSORES</a:t>
            </a:r>
            <a:endParaRPr lang="pt-PT" dirty="0"/>
          </a:p>
        </p:txBody>
      </p:sp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18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033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OS ADULTOS DEVEM….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627534"/>
            <a:ext cx="8208912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Ajudar os jovens no desenvolvimento de estratégias para lidar com o </a:t>
            </a:r>
            <a:r>
              <a:rPr lang="pt-P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Bullying</a:t>
            </a:r>
            <a:endParaRPr lang="pt-PT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Ajudar os jovens a desenvolver competências sociais</a:t>
            </a: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Monitorização dos corredores e dos espaços exteriores</a:t>
            </a:r>
          </a:p>
          <a:p>
            <a:pPr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Agir de imediato na presença ou após o conhecimento de um episódio de </a:t>
            </a:r>
            <a:r>
              <a:rPr lang="pt-PT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Bullying</a:t>
            </a:r>
            <a:endParaRPr lang="pt-PT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16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1171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3BC2D7"/>
                </a:solidFill>
                <a:latin typeface="Arial" pitchFamily="34" charset="0"/>
                <a:cs typeface="Arial" pitchFamily="34" charset="0"/>
              </a:rPr>
              <a:t>NUMA SITUAÇÃO CONCRETA :</a:t>
            </a: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Cessar com o </a:t>
            </a: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Bullying</a:t>
            </a: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Tranquilizar e apoiar a vítima</a:t>
            </a:r>
          </a:p>
          <a:p>
            <a:pPr lvl="0" algn="ctr"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Identificar o comportamento errado</a:t>
            </a:r>
          </a:p>
          <a:p>
            <a:pPr lvl="0" algn="ctr">
              <a:lnSpc>
                <a:spcPct val="150000"/>
              </a:lnSpc>
            </a:pP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Fazer referência às regras contra o </a:t>
            </a: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Bullying</a:t>
            </a:r>
            <a:endParaRPr lang="pt-PT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pt-PT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Impôr</a:t>
            </a:r>
            <a:r>
              <a:rPr lang="pt-PT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medidas e consequências apropriadas</a:t>
            </a: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79512" y="843558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5-Point Star 6"/>
          <p:cNvSpPr/>
          <p:nvPr/>
        </p:nvSpPr>
        <p:spPr>
          <a:xfrm>
            <a:off x="179512" y="1203598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5-Point Star 7"/>
          <p:cNvSpPr/>
          <p:nvPr/>
        </p:nvSpPr>
        <p:spPr>
          <a:xfrm>
            <a:off x="179512" y="1545636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5-Point Star 8"/>
          <p:cNvSpPr/>
          <p:nvPr/>
        </p:nvSpPr>
        <p:spPr>
          <a:xfrm>
            <a:off x="179512" y="1923678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19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6967" y="1019074"/>
            <a:ext cx="411683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6000" b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 QUE </a:t>
            </a:r>
          </a:p>
          <a:p>
            <a:pPr algn="ctr"/>
            <a:r>
              <a:rPr lang="pt-PT" sz="6000" b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PODEMOS</a:t>
            </a:r>
          </a:p>
          <a:p>
            <a:pPr algn="ctr"/>
            <a:r>
              <a:rPr lang="pt-PT" sz="6000" b="1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 FAZER?</a:t>
            </a:r>
            <a:endParaRPr lang="pt-PT" sz="6000" b="1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coaching2succeed.net/wp-content/uploads/2013/02/stop-bullying-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15566"/>
            <a:ext cx="3114675" cy="2807494"/>
          </a:xfrm>
          <a:prstGeom prst="rect">
            <a:avLst/>
          </a:prstGeom>
          <a:noFill/>
        </p:spPr>
      </p:pic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2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1480"/>
            <a:ext cx="8473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MÉTODOS E ACOMPANHAMENTO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62753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Comunicar o incidente</a:t>
            </a:r>
          </a:p>
          <a:p>
            <a:pPr>
              <a:lnSpc>
                <a:spcPct val="20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Aumentar a vigilância e a comunicação</a:t>
            </a:r>
          </a:p>
          <a:p>
            <a:pPr>
              <a:lnSpc>
                <a:spcPct val="20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Conversar com o </a:t>
            </a:r>
            <a:r>
              <a:rPr lang="pt-PT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</a:t>
            </a: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com a vítima, separadamente</a:t>
            </a:r>
          </a:p>
          <a:p>
            <a:pPr>
              <a:lnSpc>
                <a:spcPct val="20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Falar primeiro com a vítima</a:t>
            </a:r>
          </a:p>
          <a:p>
            <a:pPr>
              <a:lnSpc>
                <a:spcPct val="20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Impor consequência ao </a:t>
            </a:r>
            <a:r>
              <a:rPr lang="pt-PT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</a:t>
            </a:r>
            <a:endParaRPr lang="pt-PT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Falar com os pais das crianças envolvidas</a:t>
            </a:r>
          </a:p>
          <a:p>
            <a:pPr>
              <a:lnSpc>
                <a:spcPct val="200000"/>
              </a:lnSpc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Acompanhar as crianças à posteriori </a:t>
            </a:r>
            <a:r>
              <a:rPr lang="pt-PT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(Follow-up)</a:t>
            </a:r>
          </a:p>
          <a:p>
            <a:pPr lvl="0">
              <a:lnSpc>
                <a:spcPct val="200000"/>
              </a:lnSpc>
            </a:pP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pt-PT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pt-PT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67544" y="1005576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5-Point Star 6"/>
          <p:cNvSpPr/>
          <p:nvPr/>
        </p:nvSpPr>
        <p:spPr>
          <a:xfrm>
            <a:off x="467544" y="2571750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5-Point Star 7"/>
          <p:cNvSpPr/>
          <p:nvPr/>
        </p:nvSpPr>
        <p:spPr>
          <a:xfrm>
            <a:off x="467544" y="3147814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5-Point Star 8"/>
          <p:cNvSpPr/>
          <p:nvPr/>
        </p:nvSpPr>
        <p:spPr>
          <a:xfrm>
            <a:off x="467544" y="3723878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5-Point Star 9"/>
          <p:cNvSpPr/>
          <p:nvPr/>
        </p:nvSpPr>
        <p:spPr>
          <a:xfrm>
            <a:off x="467544" y="4227934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5-Point Star 10"/>
          <p:cNvSpPr/>
          <p:nvPr/>
        </p:nvSpPr>
        <p:spPr>
          <a:xfrm>
            <a:off x="467544" y="1995686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5-Point Star 11"/>
          <p:cNvSpPr/>
          <p:nvPr/>
        </p:nvSpPr>
        <p:spPr>
          <a:xfrm>
            <a:off x="467544" y="1491630"/>
            <a:ext cx="144016" cy="1080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20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480"/>
            <a:ext cx="7075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NAS ESCOLAS E CENTROS: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87574"/>
            <a:ext cx="8674169" cy="33303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Políticas claras e específicas sobre o </a:t>
            </a:r>
            <a:r>
              <a:rPr lang="pt-PT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Bullying</a:t>
            </a:r>
            <a:endParaRPr lang="pt-PT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Implementação de consequências para quem tenha o comportamento de forma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imediata e consistente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Premiar comportamentos pro-sociais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Aumentar a supervisão nos espaços exteriores e nas cantinas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endParaRPr lang="pt-PT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21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480"/>
            <a:ext cx="7075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NAS ESCOLAS E CENTROS: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059582"/>
            <a:ext cx="8674169" cy="2776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 startAt="6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Formação para os funcionários</a:t>
            </a:r>
            <a:endParaRPr lang="pt-PT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 startAt="6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Envolver os pais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 startAt="6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Investigar os incidentes e trabalhar com os jovens para evitar futuros incidentes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 startAt="6"/>
            </a:pPr>
            <a:r>
              <a:rPr lang="pt-P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Implementação de um plano de prevenção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 startAt="6"/>
            </a:pPr>
            <a:endParaRPr lang="pt-PT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22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510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 MEU FILHO É VÍTIMA….</a:t>
            </a:r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4"/>
          <p:cNvGraphicFramePr/>
          <p:nvPr>
            <p:extLst>
              <p:ext uri="{D42A27DB-BD31-4B8C-83A1-F6EECF244321}">
                <p14:modId xmlns="" xmlns:p14="http://schemas.microsoft.com/office/powerpoint/2010/main" val="3821932773"/>
              </p:ext>
            </p:extLst>
          </p:nvPr>
        </p:nvGraphicFramePr>
        <p:xfrm>
          <a:off x="467544" y="771550"/>
          <a:ext cx="799288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23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1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4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Mais informações em:</a:t>
            </a:r>
          </a:p>
          <a:p>
            <a:endParaRPr lang="pt-PT" sz="4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763688" y="771550"/>
            <a:ext cx="71825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SITE | </a:t>
            </a:r>
            <a:r>
              <a:rPr lang="pt-PT" dirty="0" err="1" smtClean="0">
                <a:solidFill>
                  <a:srgbClr val="0099AB"/>
                </a:solidFill>
                <a:latin typeface="Arial" pitchFamily="34" charset="0"/>
                <a:cs typeface="Arial" pitchFamily="34" charset="0"/>
                <a:hlinkClick r:id="rId2"/>
              </a:rPr>
              <a:t>www.comunicaremseguranca.sapo.pt</a:t>
            </a:r>
            <a:r>
              <a:rPr lang="pt-PT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PT" b="1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SAPO | </a:t>
            </a:r>
            <a:r>
              <a:rPr lang="pt-PT" u="sng" dirty="0" smtClean="0">
                <a:latin typeface="Arial" pitchFamily="34" charset="0"/>
                <a:cs typeface="Arial" pitchFamily="34" charset="0"/>
                <a:hlinkClick r:id="rId3"/>
              </a:rPr>
              <a:t>http://ajuda.sapo.pt/pt-pt/security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Internet Segura | </a:t>
            </a:r>
            <a:r>
              <a:rPr lang="pt-PT" dirty="0" smtClean="0">
                <a:latin typeface="Arial" pitchFamily="34" charset="0"/>
                <a:cs typeface="Arial" pitchFamily="34" charset="0"/>
                <a:hlinkClick r:id="rId4"/>
              </a:rPr>
              <a:t>http://www.internetsegura.pt/</a:t>
            </a: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PSP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000" b="1" dirty="0" smtClean="0">
                <a:solidFill>
                  <a:srgbClr val="0099AB"/>
                </a:solidFill>
                <a:latin typeface="Arial" pitchFamily="34" charset="0"/>
                <a:cs typeface="Arial" pitchFamily="34" charset="0"/>
              </a:rPr>
              <a:t> | </a:t>
            </a:r>
            <a:r>
              <a:rPr lang="pt-PT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http://www.psp.pt/Pages/defaultPSP.aspx</a:t>
            </a: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rgbClr val="0099AB"/>
              </a:solidFill>
              <a:latin typeface="Arial" pitchFamily="34" charset="0"/>
              <a:cs typeface="Arial" pitchFamily="34" charset="0"/>
            </a:endParaRPr>
          </a:p>
          <a:p>
            <a:endParaRPr lang="pt-PT" b="1" dirty="0">
              <a:solidFill>
                <a:srgbClr val="6E25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 l="1573" r="615" b="2325"/>
          <a:stretch>
            <a:fillRect/>
          </a:stretch>
        </p:blipFill>
        <p:spPr bwMode="auto">
          <a:xfrm>
            <a:off x="5580112" y="3507854"/>
            <a:ext cx="3432980" cy="12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67544" y="141480"/>
            <a:ext cx="4824536" cy="1998222"/>
          </a:xfrm>
          <a:prstGeom prst="wedgeEllipseCallout">
            <a:avLst>
              <a:gd name="adj1" fmla="val 73358"/>
              <a:gd name="adj2" fmla="val -8221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511300">
              <a:spcBef>
                <a:spcPct val="0"/>
              </a:spcBef>
              <a:spcAft>
                <a:spcPct val="35000"/>
              </a:spcAft>
            </a:pPr>
            <a:r>
              <a:rPr lang="pt-P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Seis colegas da minha turma  deixaram de falar comigo e de se sentar ao pé de mim. Elas gozam comigo e lançam falsos rumores acerca de mim. À noite, quando me deito, choro muito por causa disso.”</a:t>
            </a:r>
          </a:p>
          <a:p>
            <a:pPr lvl="0" algn="just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Joana (8 anos)</a:t>
            </a:r>
            <a:endParaRPr lang="pt-PT" sz="13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923928" y="2139702"/>
            <a:ext cx="4752528" cy="1944216"/>
          </a:xfrm>
          <a:prstGeom prst="wedgeEllipseCallout">
            <a:avLst>
              <a:gd name="adj1" fmla="val -58198"/>
              <a:gd name="adj2" fmla="val 1743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PT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Dois rapazes mais velhos esperam por mim no portão da escola, todos os dias. Eles dizem que me batem senão lhes der dinheiro e que me partem o braço se eu contar a alguém o que se está a passar. Tenho muito medo de contar a alguém.” </a:t>
            </a:r>
          </a:p>
          <a:p>
            <a:pPr lvl="0"/>
            <a:r>
              <a:rPr lang="pt-PT" sz="13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Pedro (12 anos)</a:t>
            </a:r>
            <a:endParaRPr lang="pt-PT" sz="13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4" descr="http://m.rgbimg.com/cache1nDIRA/users/m/mz/mzacha/600/mhiHC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04"/>
          <a:stretch>
            <a:fillRect/>
          </a:stretch>
        </p:blipFill>
        <p:spPr bwMode="auto">
          <a:xfrm>
            <a:off x="6012160" y="357504"/>
            <a:ext cx="2088232" cy="1929472"/>
          </a:xfrm>
          <a:prstGeom prst="rect">
            <a:avLst/>
          </a:prstGeom>
          <a:noFill/>
        </p:spPr>
      </p:pic>
      <p:pic>
        <p:nvPicPr>
          <p:cNvPr id="22534" name="Picture 6" descr="http://www.121doc.dk/images/nlpic/voksent_bar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301720"/>
            <a:ext cx="2592288" cy="1944216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3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0538"/>
            <a:ext cx="8964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BULLYING….</a:t>
            </a:r>
            <a:r>
              <a:rPr lang="pt-PT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É um comportamento </a:t>
            </a:r>
          </a:p>
          <a:p>
            <a:r>
              <a:rPr lang="pt-P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agressivo</a:t>
            </a:r>
            <a:endParaRPr lang="pt-PT" sz="4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131590"/>
            <a:ext cx="53285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Deliberadamente ofensivo</a:t>
            </a:r>
          </a:p>
          <a:p>
            <a:pPr lvl="0">
              <a:lnSpc>
                <a:spcPct val="200000"/>
              </a:lnSpc>
            </a:pP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Viola os direitos dos outros </a:t>
            </a:r>
          </a:p>
          <a:p>
            <a:pPr lvl="0">
              <a:lnSpc>
                <a:spcPct val="200000"/>
              </a:lnSpc>
            </a:pP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Desequilíbrio de poder entre os agressores e vítimas</a:t>
            </a:r>
          </a:p>
          <a:p>
            <a:pPr lvl="0">
              <a:lnSpc>
                <a:spcPct val="200000"/>
              </a:lnSpc>
            </a:pP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vítima tem dificuldade em defender-se </a:t>
            </a:r>
          </a:p>
          <a:p>
            <a:pPr lvl="0">
              <a:lnSpc>
                <a:spcPct val="200000"/>
              </a:lnSpc>
            </a:pP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Agressões repetidas no tempo</a:t>
            </a:r>
          </a:p>
          <a:p>
            <a:pPr lvl="0">
              <a:lnSpc>
                <a:spcPct val="200000"/>
              </a:lnSpc>
            </a:pPr>
            <a:r>
              <a:rPr lang="pt-P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Cria um clima hostil</a:t>
            </a:r>
          </a:p>
          <a:p>
            <a:pPr>
              <a:lnSpc>
                <a:spcPct val="200000"/>
              </a:lnSpc>
            </a:pPr>
            <a:endParaRPr lang="pt-PT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602" y="1696764"/>
            <a:ext cx="30299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INTENCIONAL    </a:t>
            </a:r>
          </a:p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CONTINUADO</a:t>
            </a:r>
          </a:p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pt-PT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DESIGUAL</a:t>
            </a:r>
            <a:endParaRPr lang="pt-PT" sz="2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71800" y="1437624"/>
            <a:ext cx="792088" cy="120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627784" y="2643758"/>
            <a:ext cx="936104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4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-20538"/>
            <a:ext cx="6291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TIPOS DE BULLYING…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323528" y="1221600"/>
            <a:ext cx="1944216" cy="594066"/>
          </a:xfrm>
          <a:prstGeom prst="hexagon">
            <a:avLst/>
          </a:prstGeom>
          <a:solidFill>
            <a:srgbClr val="005884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latin typeface="Arial" pitchFamily="34" charset="0"/>
                <a:cs typeface="Arial" pitchFamily="34" charset="0"/>
              </a:rPr>
              <a:t>DIRETO</a:t>
            </a:r>
            <a:endParaRPr lang="pt-PT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251520" y="3291830"/>
            <a:ext cx="1944216" cy="594066"/>
          </a:xfrm>
          <a:prstGeom prst="hexagon">
            <a:avLst/>
          </a:prstGeom>
          <a:solidFill>
            <a:srgbClr val="005884"/>
          </a:solidFill>
          <a:ln>
            <a:solidFill>
              <a:srgbClr val="E7B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latin typeface="Arial" pitchFamily="34" charset="0"/>
                <a:cs typeface="Arial" pitchFamily="34" charset="0"/>
              </a:rPr>
              <a:t>INDIRETO</a:t>
            </a:r>
            <a:endParaRPr lang="pt-P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70" y="843558"/>
            <a:ext cx="11937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FÍSICO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VERBAL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MATERIAL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SEXUAL</a:t>
            </a:r>
            <a:endParaRPr lang="pt-PT" sz="1600" dirty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075808"/>
            <a:ext cx="276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PSICOLOGIO/EMOCIONAL</a:t>
            </a: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OU SOCIAL</a:t>
            </a: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endParaRPr lang="pt-PT" sz="1600" dirty="0" smtClean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1600" dirty="0" smtClean="0">
                <a:solidFill>
                  <a:srgbClr val="005884"/>
                </a:solidFill>
                <a:latin typeface="Arial" pitchFamily="34" charset="0"/>
                <a:cs typeface="Arial" pitchFamily="34" charset="0"/>
              </a:rPr>
              <a:t>VIRTUAL</a:t>
            </a:r>
            <a:endParaRPr lang="pt-PT" sz="1600" dirty="0">
              <a:solidFill>
                <a:srgbClr val="00588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771551"/>
            <a:ext cx="3377848" cy="2376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Bater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pontapear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empurrar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Insultar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desafiar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chamar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nomes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Destruir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estragar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furtar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roubar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Insultar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fazer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comentários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natureza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sexual,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assediar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obrigar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atos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sexuais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0115" y="2409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13" name="Rectangle 12"/>
          <p:cNvSpPr/>
          <p:nvPr/>
        </p:nvSpPr>
        <p:spPr>
          <a:xfrm>
            <a:off x="5148064" y="2702832"/>
            <a:ext cx="3518912" cy="2440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Espalhar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boatos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Exclusão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manipulação</a:t>
            </a: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r>
              <a:rPr lang="en-US" alt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das </a:t>
            </a: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amizades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r>
              <a:rPr lang="en-US" altLang="pt-PT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Cyberbullying</a:t>
            </a: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2060"/>
              </a:buClr>
              <a:buSzPct val="70000"/>
            </a:pPr>
            <a:endParaRPr lang="en-US" altLang="pt-PT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932040" y="1203598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2040" y="2283718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04048" y="3795886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1520" y="2931790"/>
            <a:ext cx="8496944" cy="0"/>
          </a:xfrm>
          <a:prstGeom prst="line">
            <a:avLst/>
          </a:prstGeom>
          <a:ln>
            <a:solidFill>
              <a:srgbClr val="E7B0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32040" y="1707654"/>
            <a:ext cx="3168352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5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658" t="19833" r="5185" b="2305"/>
          <a:stretch>
            <a:fillRect/>
          </a:stretch>
        </p:blipFill>
        <p:spPr bwMode="auto">
          <a:xfrm>
            <a:off x="467544" y="1059582"/>
            <a:ext cx="7488832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4227934"/>
            <a:ext cx="40142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050" dirty="0" smtClean="0">
                <a:latin typeface="Arial" pitchFamily="34" charset="0"/>
                <a:cs typeface="Arial" pitchFamily="34" charset="0"/>
              </a:rPr>
              <a:t>Circulo de </a:t>
            </a:r>
            <a:r>
              <a:rPr lang="pt-PT" sz="1050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PT" sz="1050" dirty="0" smtClean="0">
                <a:latin typeface="Arial" pitchFamily="34" charset="0"/>
                <a:cs typeface="Arial" pitchFamily="34" charset="0"/>
              </a:rPr>
              <a:t> proposto por </a:t>
            </a:r>
            <a:r>
              <a:rPr lang="pt-PT" sz="1050" dirty="0" err="1" smtClean="0">
                <a:latin typeface="Arial" pitchFamily="34" charset="0"/>
                <a:cs typeface="Arial" pitchFamily="34" charset="0"/>
              </a:rPr>
              <a:t>Olweus</a:t>
            </a:r>
            <a:r>
              <a:rPr lang="pt-PT" sz="105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1050" dirty="0" err="1" smtClean="0">
                <a:latin typeface="Arial" pitchFamily="34" charset="0"/>
                <a:cs typeface="Arial" pitchFamily="34" charset="0"/>
              </a:rPr>
              <a:t>adp.Macdonalds</a:t>
            </a:r>
            <a:r>
              <a:rPr lang="pt-PT" sz="1050" dirty="0" smtClean="0">
                <a:latin typeface="Arial" pitchFamily="34" charset="0"/>
                <a:cs typeface="Arial" pitchFamily="34" charset="0"/>
              </a:rPr>
              <a:t> 2015 </a:t>
            </a:r>
            <a:endParaRPr lang="pt-PT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480"/>
            <a:ext cx="4982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QUEM É QUEM… 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6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481"/>
            <a:ext cx="8202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 BULLY E A VÍTIMA - </a:t>
            </a:r>
            <a:r>
              <a:rPr lang="pt-PT" sz="3200" u="sng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FACTORES DE RISCO</a:t>
            </a:r>
            <a:endParaRPr lang="pt-PT" sz="2800" u="sng" dirty="0" smtClean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  <a:p>
            <a:endParaRPr lang="pt-PT" sz="40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771550"/>
            <a:ext cx="8568952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pt-PT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Podem ser provenientes de qualquer </a:t>
            </a:r>
            <a:r>
              <a:rPr lang="pt-PT" sz="14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extracto</a:t>
            </a:r>
            <a:r>
              <a:rPr lang="pt-PT" sz="1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socioeconómico, cultural ou religioso</a:t>
            </a:r>
            <a:endParaRPr lang="pt-PT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80520" y="1959682"/>
            <a:ext cx="1800000" cy="828092"/>
            <a:chOff x="3678" y="1132385"/>
            <a:chExt cx="2845159" cy="1356557"/>
          </a:xfrm>
          <a:solidFill>
            <a:schemeClr val="bg1"/>
          </a:solidFill>
        </p:grpSpPr>
        <p:sp>
          <p:nvSpPr>
            <p:cNvPr id="26" name="Rounded Rectangle 25"/>
            <p:cNvSpPr/>
            <p:nvPr/>
          </p:nvSpPr>
          <p:spPr>
            <a:xfrm>
              <a:off x="3678" y="1132385"/>
              <a:ext cx="2845159" cy="1356557"/>
            </a:xfrm>
            <a:prstGeom prst="roundRect">
              <a:avLst>
                <a:gd name="adj" fmla="val 10000"/>
              </a:avLst>
            </a:prstGeom>
            <a:grpFill/>
            <a:ln w="6350"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6"/>
            <p:cNvSpPr/>
            <p:nvPr/>
          </p:nvSpPr>
          <p:spPr>
            <a:xfrm>
              <a:off x="43410" y="1172117"/>
              <a:ext cx="2765695" cy="1277093"/>
            </a:xfrm>
            <a:prstGeom prst="rect">
              <a:avLst/>
            </a:prstGeom>
            <a:grpFill/>
            <a:ln w="6350"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Estilos de personalidade e relacionamento interpessoal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80520" y="3001796"/>
            <a:ext cx="1800000" cy="362042"/>
            <a:chOff x="3678" y="2737895"/>
            <a:chExt cx="2845159" cy="711289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>
            <a:xfrm>
              <a:off x="3678" y="2737895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24511" y="2758728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Temperamento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7784" y="1473628"/>
            <a:ext cx="1440000" cy="405000"/>
            <a:chOff x="3247161" y="172144"/>
            <a:chExt cx="2845159" cy="711289"/>
          </a:xfrm>
          <a:solidFill>
            <a:srgbClr val="0099AB"/>
          </a:solidFill>
        </p:grpSpPr>
        <p:sp>
          <p:nvSpPr>
            <p:cNvPr id="22" name="Rounded Rectangle 21"/>
            <p:cNvSpPr/>
            <p:nvPr/>
          </p:nvSpPr>
          <p:spPr>
            <a:xfrm>
              <a:off x="3247161" y="172144"/>
              <a:ext cx="2845159" cy="71128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3267994" y="192977"/>
              <a:ext cx="2803493" cy="669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>
                  <a:latin typeface="Arial" pitchFamily="34" charset="0"/>
                  <a:cs typeface="Arial" pitchFamily="34" charset="0"/>
                </a:rPr>
                <a:t>Escolares</a:t>
              </a:r>
              <a:endParaRPr lang="pt-PT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11760" y="1959682"/>
            <a:ext cx="1800000" cy="381789"/>
            <a:chOff x="3247161" y="1132385"/>
            <a:chExt cx="2845159" cy="711289"/>
          </a:xfrm>
          <a:solidFill>
            <a:schemeClr val="bg1"/>
          </a:solidFill>
        </p:grpSpPr>
        <p:sp>
          <p:nvSpPr>
            <p:cNvPr id="20" name="Rounded Rectangle 19"/>
            <p:cNvSpPr/>
            <p:nvPr/>
          </p:nvSpPr>
          <p:spPr>
            <a:xfrm>
              <a:off x="3247161" y="1132385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12"/>
            <p:cNvSpPr/>
            <p:nvPr/>
          </p:nvSpPr>
          <p:spPr>
            <a:xfrm>
              <a:off x="3267994" y="1153218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Falta de supervisão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11760" y="2499742"/>
            <a:ext cx="1800000" cy="381789"/>
            <a:chOff x="3247161" y="2092627"/>
            <a:chExt cx="2845159" cy="711289"/>
          </a:xfrm>
          <a:solidFill>
            <a:schemeClr val="bg1"/>
          </a:solidFill>
        </p:grpSpPr>
        <p:sp>
          <p:nvSpPr>
            <p:cNvPr id="18" name="Rounded Rectangle 17"/>
            <p:cNvSpPr/>
            <p:nvPr/>
          </p:nvSpPr>
          <p:spPr>
            <a:xfrm>
              <a:off x="3247161" y="2092627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4"/>
            <p:cNvSpPr/>
            <p:nvPr/>
          </p:nvSpPr>
          <p:spPr>
            <a:xfrm>
              <a:off x="3267994" y="2113460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Falta de regras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1760" y="3039802"/>
            <a:ext cx="1800000" cy="381789"/>
            <a:chOff x="3247161" y="3052868"/>
            <a:chExt cx="2845159" cy="711289"/>
          </a:xfrm>
          <a:solidFill>
            <a:schemeClr val="bg1"/>
          </a:solidFill>
        </p:grpSpPr>
        <p:sp>
          <p:nvSpPr>
            <p:cNvPr id="16" name="Rounded Rectangle 15"/>
            <p:cNvSpPr/>
            <p:nvPr/>
          </p:nvSpPr>
          <p:spPr>
            <a:xfrm>
              <a:off x="3247161" y="3052868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6"/>
            <p:cNvSpPr/>
            <p:nvPr/>
          </p:nvSpPr>
          <p:spPr>
            <a:xfrm>
              <a:off x="3267994" y="3073701"/>
              <a:ext cx="2803493" cy="669623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Ambiente escolar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11760" y="3597864"/>
            <a:ext cx="1800000" cy="630070"/>
            <a:chOff x="3247161" y="4013109"/>
            <a:chExt cx="2845159" cy="711289"/>
          </a:xfrm>
          <a:solidFill>
            <a:schemeClr val="bg1"/>
          </a:solidFill>
        </p:grpSpPr>
        <p:sp>
          <p:nvSpPr>
            <p:cNvPr id="14" name="Rounded Rectangle 13"/>
            <p:cNvSpPr/>
            <p:nvPr/>
          </p:nvSpPr>
          <p:spPr>
            <a:xfrm>
              <a:off x="3247161" y="4013109"/>
              <a:ext cx="2845159" cy="71128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8"/>
            <p:cNvSpPr/>
            <p:nvPr/>
          </p:nvSpPr>
          <p:spPr>
            <a:xfrm>
              <a:off x="3267994" y="4033944"/>
              <a:ext cx="2803493" cy="66962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Dimensão da escola/turma </a:t>
              </a:r>
              <a:r>
                <a:rPr lang="pt-PT" sz="1400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vs</a:t>
              </a: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vigilância</a:t>
              </a:r>
              <a:endParaRPr lang="pt-PT" sz="1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00800" y="1473628"/>
            <a:ext cx="1440000" cy="405000"/>
            <a:chOff x="187572" y="2531"/>
            <a:chExt cx="2673296" cy="668324"/>
          </a:xfrm>
          <a:solidFill>
            <a:srgbClr val="0099AB"/>
          </a:solidFill>
        </p:grpSpPr>
        <p:sp>
          <p:nvSpPr>
            <p:cNvPr id="37" name="Rounded Rectangle 36"/>
            <p:cNvSpPr/>
            <p:nvPr/>
          </p:nvSpPr>
          <p:spPr>
            <a:xfrm>
              <a:off x="187572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207147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latin typeface="Arial" pitchFamily="34" charset="0"/>
                  <a:cs typeface="Arial" pitchFamily="34" charset="0"/>
                </a:rPr>
                <a:t>Sociais</a:t>
              </a:r>
              <a:endParaRPr lang="pt-PT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84776" y="1995686"/>
            <a:ext cx="1800000" cy="406649"/>
            <a:chOff x="187572" y="904769"/>
            <a:chExt cx="2673296" cy="668324"/>
          </a:xfrm>
          <a:solidFill>
            <a:schemeClr val="bg1"/>
          </a:solidFill>
        </p:grpSpPr>
        <p:sp>
          <p:nvSpPr>
            <p:cNvPr id="35" name="Rounded Rectangle 34"/>
            <p:cNvSpPr/>
            <p:nvPr/>
          </p:nvSpPr>
          <p:spPr>
            <a:xfrm>
              <a:off x="187572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6"/>
            <p:cNvSpPr/>
            <p:nvPr/>
          </p:nvSpPr>
          <p:spPr>
            <a:xfrm>
              <a:off x="207147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Nível de violência local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84776" y="2823778"/>
            <a:ext cx="1800000" cy="361800"/>
            <a:chOff x="187572" y="1807007"/>
            <a:chExt cx="2673296" cy="668324"/>
          </a:xfrm>
          <a:solidFill>
            <a:schemeClr val="bg1"/>
          </a:solidFill>
        </p:grpSpPr>
        <p:sp>
          <p:nvSpPr>
            <p:cNvPr id="33" name="Rounded Rectangle 32"/>
            <p:cNvSpPr/>
            <p:nvPr/>
          </p:nvSpPr>
          <p:spPr>
            <a:xfrm>
              <a:off x="187572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8"/>
            <p:cNvSpPr/>
            <p:nvPr/>
          </p:nvSpPr>
          <p:spPr>
            <a:xfrm>
              <a:off x="207147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Tolerância à violência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23528" y="1473628"/>
            <a:ext cx="1440000" cy="405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55" name="Rounded Rectangle 54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latin typeface="Arial" pitchFamily="34" charset="0"/>
                  <a:cs typeface="Arial" pitchFamily="34" charset="0"/>
                </a:rPr>
                <a:t>Familiares</a:t>
              </a:r>
              <a:endParaRPr lang="pt-PT" sz="14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07504" y="1959682"/>
            <a:ext cx="1800000" cy="37800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53" name="Rounded Rectangle 52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ounded Rectangle 6"/>
            <p:cNvSpPr/>
            <p:nvPr/>
          </p:nvSpPr>
          <p:spPr>
            <a:xfrm>
              <a:off x="3254705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Falta de atenção e afecto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7504" y="2445736"/>
            <a:ext cx="1800000" cy="378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51" name="Rounded Rectangle 50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8"/>
            <p:cNvSpPr/>
            <p:nvPr/>
          </p:nvSpPr>
          <p:spPr>
            <a:xfrm>
              <a:off x="3254705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Estilo parental autoritário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7504" y="2931790"/>
            <a:ext cx="1800000" cy="378000"/>
            <a:chOff x="3235130" y="2709244"/>
            <a:chExt cx="2673296" cy="668324"/>
          </a:xfrm>
          <a:solidFill>
            <a:schemeClr val="bg1"/>
          </a:solidFill>
        </p:grpSpPr>
        <p:sp>
          <p:nvSpPr>
            <p:cNvPr id="49" name="Rounded Rectangle 48"/>
            <p:cNvSpPr/>
            <p:nvPr/>
          </p:nvSpPr>
          <p:spPr>
            <a:xfrm>
              <a:off x="3235130" y="2709244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Rounded Rectangle 10"/>
            <p:cNvSpPr/>
            <p:nvPr/>
          </p:nvSpPr>
          <p:spPr>
            <a:xfrm>
              <a:off x="3254704" y="2728819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Disciplina dura/inconsistente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504" y="3417844"/>
            <a:ext cx="1800000" cy="486054"/>
            <a:chOff x="3235130" y="3611482"/>
            <a:chExt cx="2673296" cy="668324"/>
          </a:xfrm>
          <a:solidFill>
            <a:schemeClr val="bg1"/>
          </a:solidFill>
        </p:grpSpPr>
        <p:sp>
          <p:nvSpPr>
            <p:cNvPr id="47" name="Rounded Rectangle 46"/>
            <p:cNvSpPr/>
            <p:nvPr/>
          </p:nvSpPr>
          <p:spPr>
            <a:xfrm>
              <a:off x="3235130" y="3611482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ounded Rectangle 12"/>
            <p:cNvSpPr/>
            <p:nvPr/>
          </p:nvSpPr>
          <p:spPr>
            <a:xfrm>
              <a:off x="3254705" y="3631058"/>
              <a:ext cx="2634145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Modelos de comportamentos agressivos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7504" y="3957904"/>
            <a:ext cx="1800200" cy="486054"/>
            <a:chOff x="3235130" y="4513720"/>
            <a:chExt cx="2673296" cy="668324"/>
          </a:xfrm>
          <a:solidFill>
            <a:schemeClr val="bg1"/>
          </a:solidFill>
        </p:grpSpPr>
        <p:sp>
          <p:nvSpPr>
            <p:cNvPr id="45" name="Rounded Rectangle 44"/>
            <p:cNvSpPr/>
            <p:nvPr/>
          </p:nvSpPr>
          <p:spPr>
            <a:xfrm>
              <a:off x="3235130" y="4513720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14"/>
            <p:cNvSpPr/>
            <p:nvPr/>
          </p:nvSpPr>
          <p:spPr>
            <a:xfrm>
              <a:off x="3254705" y="4533295"/>
              <a:ext cx="2634145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Maus-tratos, negligência e abuso sexual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60032" y="1473628"/>
            <a:ext cx="1440000" cy="405000"/>
            <a:chOff x="3247161" y="172144"/>
            <a:chExt cx="2845159" cy="711289"/>
          </a:xfrm>
          <a:solidFill>
            <a:srgbClr val="0099AB"/>
          </a:solidFill>
        </p:grpSpPr>
        <p:sp>
          <p:nvSpPr>
            <p:cNvPr id="58" name="Rounded Rectangle 57"/>
            <p:cNvSpPr/>
            <p:nvPr/>
          </p:nvSpPr>
          <p:spPr>
            <a:xfrm>
              <a:off x="3247161" y="172144"/>
              <a:ext cx="2845159" cy="71128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10"/>
            <p:cNvSpPr/>
            <p:nvPr/>
          </p:nvSpPr>
          <p:spPr>
            <a:xfrm>
              <a:off x="3267994" y="192977"/>
              <a:ext cx="2803493" cy="6696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 kern="1200" dirty="0" smtClean="0">
                  <a:latin typeface="Arial" pitchFamily="34" charset="0"/>
                  <a:cs typeface="Arial" pitchFamily="34" charset="0"/>
                </a:rPr>
                <a:t>Individuais</a:t>
              </a:r>
              <a:endParaRPr lang="pt-PT" sz="16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7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1480"/>
            <a:ext cx="7481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FACTORES DE PROTEÇÃO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72200" y="1167594"/>
            <a:ext cx="1440000" cy="405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5" name="Rounded Rectangle 4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/>
              <a:r>
                <a:rPr lang="pt-PT" sz="1600" b="1" dirty="0" smtClean="0">
                  <a:latin typeface="Arial" pitchFamily="34" charset="0"/>
                  <a:cs typeface="Arial" pitchFamily="34" charset="0"/>
                </a:rPr>
                <a:t>Apoio social </a:t>
              </a:r>
              <a:r>
                <a:rPr lang="pt-PT" sz="1100" b="1" dirty="0" smtClean="0">
                  <a:latin typeface="Arial" pitchFamily="34" charset="0"/>
                  <a:cs typeface="Arial" pitchFamily="34" charset="0"/>
                </a:rPr>
                <a:t>(Carvalhosa, 2008)</a:t>
              </a:r>
              <a:endParaRPr lang="pt-P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28184" y="1815666"/>
            <a:ext cx="1800000" cy="37800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8" name="Rounded Rectangle 7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6"/>
            <p:cNvSpPr/>
            <p:nvPr/>
          </p:nvSpPr>
          <p:spPr>
            <a:xfrm>
              <a:off x="3254705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Apoio dos amigos e da família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8184" y="2571750"/>
            <a:ext cx="1800000" cy="378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11" name="Rounded Rectangle 10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3254705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Apoio dos colegas e dos professores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71600" y="1167594"/>
            <a:ext cx="1440000" cy="405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20" name="Rounded Rectangle 19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/>
              <a:r>
                <a:rPr lang="pt-PT" sz="1600" b="1" dirty="0" smtClean="0">
                  <a:latin typeface="Arial" pitchFamily="34" charset="0"/>
                  <a:cs typeface="Arial" pitchFamily="34" charset="0"/>
                </a:rPr>
                <a:t>Família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7584" y="1815666"/>
            <a:ext cx="1800000" cy="37800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23" name="Rounded Rectangle 22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6"/>
            <p:cNvSpPr/>
            <p:nvPr/>
          </p:nvSpPr>
          <p:spPr>
            <a:xfrm>
              <a:off x="3254704" y="924345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Práticas educativas ajustadas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7584" y="2571750"/>
            <a:ext cx="1800000" cy="378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26" name="Rounded Rectangle 25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8"/>
            <p:cNvSpPr/>
            <p:nvPr/>
          </p:nvSpPr>
          <p:spPr>
            <a:xfrm>
              <a:off x="3254705" y="1826582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Regras definidas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27584" y="3327834"/>
            <a:ext cx="1800000" cy="378000"/>
            <a:chOff x="3235130" y="1807007"/>
            <a:chExt cx="2673296" cy="668324"/>
          </a:xfrm>
          <a:solidFill>
            <a:schemeClr val="bg1"/>
          </a:solidFill>
        </p:grpSpPr>
        <p:sp>
          <p:nvSpPr>
            <p:cNvPr id="30" name="Rounded Rectangle 29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8"/>
            <p:cNvSpPr/>
            <p:nvPr/>
          </p:nvSpPr>
          <p:spPr>
            <a:xfrm>
              <a:off x="3254705" y="1826581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Apoio </a:t>
              </a:r>
              <a:r>
                <a:rPr lang="pt-PT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afectivo</a:t>
              </a:r>
              <a:endParaRPr lang="pt-P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35896" y="1167594"/>
            <a:ext cx="1440000" cy="405000"/>
            <a:chOff x="3235130" y="2531"/>
            <a:chExt cx="2673296" cy="668324"/>
          </a:xfrm>
          <a:solidFill>
            <a:srgbClr val="0099AB"/>
          </a:solidFill>
        </p:grpSpPr>
        <p:sp>
          <p:nvSpPr>
            <p:cNvPr id="33" name="Rounded Rectangle 32"/>
            <p:cNvSpPr/>
            <p:nvPr/>
          </p:nvSpPr>
          <p:spPr>
            <a:xfrm>
              <a:off x="3235130" y="2531"/>
              <a:ext cx="2673296" cy="66832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254705" y="22106"/>
              <a:ext cx="2634146" cy="6291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/>
              <a:r>
                <a:rPr lang="pt-PT" sz="1600" b="1" dirty="0" smtClean="0">
                  <a:latin typeface="Arial" pitchFamily="34" charset="0"/>
                  <a:cs typeface="Arial" pitchFamily="34" charset="0"/>
                </a:rPr>
                <a:t>Individual</a:t>
              </a:r>
            </a:p>
            <a:p>
              <a:pPr lvl="0" algn="ctr"/>
              <a:endParaRPr lang="pt-PT" sz="11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91880" y="1815666"/>
            <a:ext cx="1800000" cy="540060"/>
            <a:chOff x="3235130" y="904769"/>
            <a:chExt cx="2673296" cy="668324"/>
          </a:xfrm>
          <a:solidFill>
            <a:schemeClr val="bg1"/>
          </a:solidFill>
        </p:grpSpPr>
        <p:sp>
          <p:nvSpPr>
            <p:cNvPr id="36" name="Rounded Rectangle 35"/>
            <p:cNvSpPr/>
            <p:nvPr/>
          </p:nvSpPr>
          <p:spPr>
            <a:xfrm>
              <a:off x="3235130" y="904769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6"/>
            <p:cNvSpPr/>
            <p:nvPr/>
          </p:nvSpPr>
          <p:spPr>
            <a:xfrm>
              <a:off x="3254705" y="924344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Auto-estima</a:t>
              </a:r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e autoconfiança ajustadas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91880" y="2571750"/>
            <a:ext cx="1800000" cy="432048"/>
            <a:chOff x="3235130" y="1807007"/>
            <a:chExt cx="2673296" cy="763884"/>
          </a:xfrm>
          <a:solidFill>
            <a:schemeClr val="bg1"/>
          </a:solidFill>
        </p:grpSpPr>
        <p:sp>
          <p:nvSpPr>
            <p:cNvPr id="39" name="Rounded Rectangle 38"/>
            <p:cNvSpPr/>
            <p:nvPr/>
          </p:nvSpPr>
          <p:spPr>
            <a:xfrm>
              <a:off x="3235130" y="1807007"/>
              <a:ext cx="2673296" cy="66832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8"/>
            <p:cNvSpPr/>
            <p:nvPr/>
          </p:nvSpPr>
          <p:spPr>
            <a:xfrm>
              <a:off x="3254704" y="1941717"/>
              <a:ext cx="2634146" cy="629174"/>
            </a:xfrm>
            <a:prstGeom prst="rect">
              <a:avLst/>
            </a:prstGeom>
            <a:grpFill/>
            <a:ln>
              <a:solidFill>
                <a:srgbClr val="E7B012"/>
              </a:solidFill>
              <a:prstDash val="sysDot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/>
              <a:r>
                <a:rPr lang="pt-PT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Tolerância à frustração</a:t>
              </a:r>
            </a:p>
          </p:txBody>
        </p:sp>
      </p:grpSp>
      <p:sp>
        <p:nvSpPr>
          <p:cNvPr id="41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8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41480"/>
            <a:ext cx="3092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dirty="0" smtClean="0">
                <a:solidFill>
                  <a:srgbClr val="E7B012"/>
                </a:solidFill>
                <a:latin typeface="Arial" pitchFamily="34" charset="0"/>
                <a:cs typeface="Arial" pitchFamily="34" charset="0"/>
              </a:rPr>
              <a:t>O BULLY…</a:t>
            </a:r>
            <a:endParaRPr lang="pt-PT" sz="4400" dirty="0">
              <a:solidFill>
                <a:srgbClr val="E7B01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9"/>
          <p:cNvGraphicFramePr/>
          <p:nvPr>
            <p:extLst>
              <p:ext uri="{D42A27DB-BD31-4B8C-83A1-F6EECF244321}">
                <p14:modId xmlns="" xmlns:p14="http://schemas.microsoft.com/office/powerpoint/2010/main" val="997125266"/>
              </p:ext>
            </p:extLst>
          </p:nvPr>
        </p:nvGraphicFramePr>
        <p:xfrm>
          <a:off x="323528" y="1059582"/>
          <a:ext cx="7776864" cy="325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8"/>
          <p:cNvSpPr>
            <a:spLocks noGrp="1"/>
          </p:cNvSpPr>
          <p:nvPr/>
        </p:nvSpPr>
        <p:spPr>
          <a:xfrm>
            <a:off x="8737599" y="-20538"/>
            <a:ext cx="4429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16C0B5-3D57-434E-8386-0D485F19D7FA}" type="slidenum">
              <a:rPr lang="pt-PT" sz="1100" smtClean="0"/>
              <a:pPr algn="ctr"/>
              <a:t>9</a:t>
            </a:fld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1132</Words>
  <Application>Microsoft Office PowerPoint</Application>
  <PresentationFormat>On-screen Show (16:9)</PresentationFormat>
  <Paragraphs>248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1 - Sessão para Educadores</dc:title>
  <dc:subject>Comunicar em Segurança 2014</dc:subject>
  <dc:creator>Joao Rodrigues</dc:creator>
  <cp:lastModifiedBy>p000000</cp:lastModifiedBy>
  <cp:revision>277</cp:revision>
  <dcterms:created xsi:type="dcterms:W3CDTF">2013-11-28T09:57:58Z</dcterms:created>
  <dcterms:modified xsi:type="dcterms:W3CDTF">2015-11-03T12:20:08Z</dcterms:modified>
</cp:coreProperties>
</file>