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02E8EA-82A5-44EE-BBE7-27463D3D7BE0}" type="datetimeFigureOut">
              <a:rPr lang="pt-PT" smtClean="0"/>
              <a:pPr/>
              <a:t>15-04-2016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23305E-919E-4CD9-924D-A3F9D6B514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465313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Enquadramento da imagem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5733256"/>
            <a:ext cx="6400800" cy="600472"/>
          </a:xfrm>
        </p:spPr>
        <p:txBody>
          <a:bodyPr>
            <a:normAutofit fontScale="70000" lnSpcReduction="20000"/>
          </a:bodyPr>
          <a:lstStyle/>
          <a:p>
            <a:r>
              <a:rPr lang="pt-PT" sz="2800" dirty="0" smtClean="0"/>
              <a:t>Gestão de Informação </a:t>
            </a:r>
            <a:endParaRPr lang="pt-PT" sz="2800" dirty="0" smtClean="0"/>
          </a:p>
          <a:p>
            <a:r>
              <a:rPr lang="pt-PT" sz="2200" dirty="0" smtClean="0"/>
              <a:t>Fernanda </a:t>
            </a:r>
            <a:r>
              <a:rPr lang="pt-PT" sz="2200" dirty="0" err="1" smtClean="0"/>
              <a:t>Ledesma</a:t>
            </a:r>
            <a:endParaRPr lang="pt-PT" sz="2200" dirty="0"/>
          </a:p>
        </p:txBody>
      </p:sp>
      <p:pic>
        <p:nvPicPr>
          <p:cNvPr id="4" name="Imagem 3" descr="banervocac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Algumas regras simples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331704"/>
          </a:xfrm>
        </p:spPr>
        <p:txBody>
          <a:bodyPr/>
          <a:lstStyle/>
          <a:p>
            <a:pPr>
              <a:buNone/>
            </a:pPr>
            <a:r>
              <a:rPr lang="pt-PT" sz="3200" dirty="0" smtClean="0"/>
              <a:t>Enquadramento</a:t>
            </a:r>
          </a:p>
          <a:p>
            <a:pPr>
              <a:buNone/>
            </a:pPr>
            <a:endParaRPr lang="pt-PT" sz="3200" dirty="0" smtClean="0"/>
          </a:p>
          <a:p>
            <a:r>
              <a:rPr lang="pt-PT" dirty="0" smtClean="0"/>
              <a:t>É uma dos </a:t>
            </a:r>
            <a:r>
              <a:rPr lang="pt-PT" dirty="0" smtClean="0"/>
              <a:t>fatores </a:t>
            </a:r>
            <a:r>
              <a:rPr lang="pt-PT" dirty="0" smtClean="0"/>
              <a:t>que influenciam o resultado final de uma fotografia.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pt-PT" dirty="0" smtClean="0"/>
              <a:t>Regras dos terços</a:t>
            </a:r>
            <a:endParaRPr lang="pt-PT" dirty="0"/>
          </a:p>
        </p:txBody>
      </p:sp>
      <p:sp>
        <p:nvSpPr>
          <p:cNvPr id="4" name="Rectângulo arredondado 3"/>
          <p:cNvSpPr/>
          <p:nvPr/>
        </p:nvSpPr>
        <p:spPr>
          <a:xfrm>
            <a:off x="395536" y="1196752"/>
            <a:ext cx="8424936" cy="1224136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000" b="1" dirty="0"/>
              <a:t>Regra dos Terços</a:t>
            </a:r>
            <a:r>
              <a:rPr lang="pt-PT" sz="2000" dirty="0"/>
              <a:t> é uma técnica utilizada na fotografia para se obter melhores resultados. Para utilizá-la deve-se dividir a fotografia em 9 quadros, traçando 2 linhas horizontais e duas verticais </a:t>
            </a:r>
            <a:r>
              <a:rPr lang="pt-PT" sz="2000" dirty="0" smtClean="0"/>
              <a:t>imaginárias.</a:t>
            </a:r>
          </a:p>
          <a:p>
            <a:pPr algn="ctr"/>
            <a:endParaRPr lang="pt-PT" sz="2000" dirty="0"/>
          </a:p>
        </p:txBody>
      </p:sp>
      <p:pic>
        <p:nvPicPr>
          <p:cNvPr id="1026" name="Picture 2" descr="http://www.dicasdefotografia.com.br/article-images/regra-dos-terc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6934200" cy="3810000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395536" y="2564904"/>
            <a:ext cx="1512168" cy="3816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dirty="0" smtClean="0">
                <a:solidFill>
                  <a:schemeClr val="bg2">
                    <a:lumMod val="25000"/>
                  </a:schemeClr>
                </a:solidFill>
              </a:rPr>
              <a:t>e posicionando nos pontos de cruzamento o assunto que se deseja destacar para se obter uma foto equilibrada.</a:t>
            </a: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</a:t>
            </a:r>
            <a:endParaRPr lang="pt-PT" dirty="0"/>
          </a:p>
        </p:txBody>
      </p:sp>
      <p:pic>
        <p:nvPicPr>
          <p:cNvPr id="4" name="Marcador de Posição de Conteúdo 3" descr="Rivertree_thirds_m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09912" y="764705"/>
            <a:ext cx="5109046" cy="5109046"/>
          </a:xfrm>
        </p:spPr>
      </p:pic>
      <p:sp>
        <p:nvSpPr>
          <p:cNvPr id="5" name="Rectângulo 4"/>
          <p:cNvSpPr/>
          <p:nvPr/>
        </p:nvSpPr>
        <p:spPr>
          <a:xfrm>
            <a:off x="539552" y="3861048"/>
            <a:ext cx="216024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posiciona uma das divisões na </a:t>
            </a:r>
            <a:r>
              <a:rPr lang="pt-PT" u="sng" dirty="0"/>
              <a:t>linha do horizonte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483768" y="6211669"/>
            <a:ext cx="6660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/>
              <a:t>http://www.fotografia-dg.com/imagens-wp/2010/09/highwaycomlinhas.jpg</a:t>
            </a:r>
            <a:endParaRPr lang="pt-PT" sz="1400" dirty="0"/>
          </a:p>
        </p:txBody>
      </p:sp>
      <p:pic>
        <p:nvPicPr>
          <p:cNvPr id="16386" name="Picture 2" descr="http://www.fotografia-dg.com/imagens-wp/2010/09/highwaycomlinh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5"/>
            <a:ext cx="7416824" cy="493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205992_10151158754133633_94921210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" y="438150"/>
            <a:ext cx="7886700" cy="5981700"/>
          </a:xfrm>
          <a:prstGeom prst="rect">
            <a:avLst/>
          </a:prstGeom>
        </p:spPr>
      </p:pic>
      <p:cxnSp>
        <p:nvCxnSpPr>
          <p:cNvPr id="5" name="Conexão recta 4"/>
          <p:cNvCxnSpPr/>
          <p:nvPr/>
        </p:nvCxnSpPr>
        <p:spPr>
          <a:xfrm>
            <a:off x="683568" y="2276872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683568" y="4509120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H="1">
            <a:off x="3203848" y="548680"/>
            <a:ext cx="72008" cy="583264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10"/>
          <p:cNvCxnSpPr/>
          <p:nvPr/>
        </p:nvCxnSpPr>
        <p:spPr>
          <a:xfrm flipH="1">
            <a:off x="5796136" y="548680"/>
            <a:ext cx="72008" cy="583264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131840" y="213285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5724128" y="213285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5652120" y="4365104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Oval 14"/>
          <p:cNvSpPr/>
          <p:nvPr/>
        </p:nvSpPr>
        <p:spPr>
          <a:xfrm>
            <a:off x="3059832" y="4365104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1797528_10152380608453633_1487553992946343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620000" cy="5715000"/>
          </a:xfrm>
          <a:prstGeom prst="rect">
            <a:avLst/>
          </a:prstGeom>
        </p:spPr>
      </p:pic>
      <p:cxnSp>
        <p:nvCxnSpPr>
          <p:cNvPr id="6" name="Conexão recta 5"/>
          <p:cNvCxnSpPr/>
          <p:nvPr/>
        </p:nvCxnSpPr>
        <p:spPr>
          <a:xfrm>
            <a:off x="611560" y="2276872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>
            <a:off x="611560" y="4509120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flipH="1">
            <a:off x="3131840" y="548680"/>
            <a:ext cx="72008" cy="583264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flipH="1">
            <a:off x="5724128" y="548680"/>
            <a:ext cx="72008" cy="583264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59832" y="213285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5652120" y="213285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5580112" y="4365104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2987824" y="4365104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4716016" y="638132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Fotografia: Fernanda </a:t>
            </a:r>
            <a:r>
              <a:rPr lang="pt-PT" sz="1400" dirty="0" err="1" smtClean="0"/>
              <a:t>Ledesma</a:t>
            </a:r>
            <a:endParaRPr lang="pt-PT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10252179_10152380608508633_44830533888184867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432" y="692696"/>
            <a:ext cx="7680000" cy="5760000"/>
          </a:xfrm>
          <a:prstGeom prst="rect">
            <a:avLst/>
          </a:prstGeom>
        </p:spPr>
      </p:pic>
      <p:cxnSp>
        <p:nvCxnSpPr>
          <p:cNvPr id="6" name="Conexão recta 5"/>
          <p:cNvCxnSpPr/>
          <p:nvPr/>
        </p:nvCxnSpPr>
        <p:spPr>
          <a:xfrm>
            <a:off x="755576" y="2420888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>
            <a:off x="755576" y="4653136"/>
            <a:ext cx="777686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flipH="1">
            <a:off x="3275856" y="692696"/>
            <a:ext cx="72008" cy="583264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flipH="1">
            <a:off x="5868144" y="692696"/>
            <a:ext cx="72008" cy="583264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5796136" y="2276872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5724128" y="4509120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3131840" y="4509120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4716016" y="6433591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Fotografia: Fernanda </a:t>
            </a:r>
            <a:r>
              <a:rPr lang="pt-PT" sz="1400" dirty="0" err="1" smtClean="0"/>
              <a:t>Ledesma</a:t>
            </a:r>
            <a:endParaRPr lang="pt-PT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463</TotalTime>
  <Words>67</Words>
  <Application>Microsoft Office PowerPoint</Application>
  <PresentationFormat>Apresentação no Ecrã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Urbano</vt:lpstr>
      <vt:lpstr>Enquadramento da imagem</vt:lpstr>
      <vt:lpstr>Algumas regras simples</vt:lpstr>
      <vt:lpstr>Regras dos terços</vt:lpstr>
      <vt:lpstr>Exemplo</vt:lpstr>
      <vt:lpstr>Diapositivo 5</vt:lpstr>
      <vt:lpstr>Diapositivo 6</vt:lpstr>
      <vt:lpstr>Diapositivo 7</vt:lpstr>
      <vt:lpstr>Diapositivo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 de Imagens</dc:title>
  <dc:creator>ferlede</dc:creator>
  <cp:lastModifiedBy>ferlede</cp:lastModifiedBy>
  <cp:revision>5</cp:revision>
  <dcterms:created xsi:type="dcterms:W3CDTF">2014-12-05T09:18:34Z</dcterms:created>
  <dcterms:modified xsi:type="dcterms:W3CDTF">2016-04-15T15:29:43Z</dcterms:modified>
</cp:coreProperties>
</file>